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F1DC8-9DB6-4676-9A2F-ECD1F615492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BE1FA-7D67-4CE2-AE79-E5CBA3EEE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2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F58F7-CEA9-4591-97F1-B9A037DCDC3A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8B462-1D71-4420-9D47-58475A266234}" type="slidenum">
              <a:rPr lang="en-US"/>
              <a:pPr/>
              <a:t>10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F6645-4697-4D6C-AFA1-92DEA209ECE5}" type="slidenum">
              <a:rPr lang="en-US"/>
              <a:pPr/>
              <a:t>11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D86E7-FC5A-4888-8065-9720E73B0A7C}" type="slidenum">
              <a:rPr lang="en-US"/>
              <a:pPr/>
              <a:t>12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4913F-F176-4504-A0E9-7023074127B9}" type="slidenum">
              <a:rPr lang="en-US"/>
              <a:pPr/>
              <a:t>13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61AFD-B9E5-4228-9C00-7C450B4E7AFF}" type="slidenum">
              <a:rPr lang="en-US"/>
              <a:pPr/>
              <a:t>14</a:t>
            </a:fld>
            <a:endParaRPr lang="en-US"/>
          </a:p>
        </p:txBody>
      </p:sp>
      <p:sp>
        <p:nvSpPr>
          <p:cNvPr id="21401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2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4021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6B5C30-9C39-4325-A799-5696BE3260D0}" type="slidenum">
              <a:rPr lang="en-US" sz="1200"/>
              <a:pPr algn="r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E3146-E086-4B08-B85A-F391BB490C69}" type="slidenum">
              <a:rPr lang="en-US"/>
              <a:pPr/>
              <a:t>15</a:t>
            </a:fld>
            <a:endParaRPr lang="en-US"/>
          </a:p>
        </p:txBody>
      </p:sp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C709E-D9B2-424D-9F94-F2FC818D6196}" type="slidenum">
              <a:rPr lang="en-US"/>
              <a:pPr/>
              <a:t>16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B3CEB-5292-40DF-990E-E733704F87C4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9CBF07-CB89-4FF1-B7D5-684D1A2F8823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76E26-111D-48B3-A064-73C53B7BC56F}" type="slidenum">
              <a:rPr lang="en-US"/>
              <a:pPr/>
              <a:t>18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91DC1-EE04-4DB0-B039-3F724788E032}" type="slidenum">
              <a:rPr lang="en-US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4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264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AB1DAC-9F22-4C9A-BDED-99A373A4ADB5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981BE-3993-455A-93FA-CE746A2D139C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endParaRPr lang="es-MX" smtClean="0">
              <a:latin typeface="Arial" charset="0"/>
              <a:cs typeface="Arial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>
              <a:defRPr/>
            </a:pPr>
            <a:fld id="{07E95365-B6E3-4F6A-98C0-DA7551C62F38}" type="slidenum">
              <a:rPr lang="es-ES" sz="1200">
                <a:cs typeface="+mn-cs"/>
              </a:rPr>
              <a:pPr algn="r" defTabSz="931863">
                <a:defRPr/>
              </a:pPr>
              <a:t>3</a:t>
            </a:fld>
            <a:endParaRPr lang="es-ES" sz="120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747E3-5006-4F18-8429-C760E7854D42}" type="slidenum">
              <a:rPr lang="en-US"/>
              <a:pPr/>
              <a:t>4</a:t>
            </a:fld>
            <a:endParaRPr 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D0BA6-E367-4CDD-AE4F-A9BE0728F383}" type="slidenum">
              <a:rPr lang="en-US"/>
              <a:pPr/>
              <a:t>5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9E642-CCD8-4B89-B9B6-27E6CC9605B2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3AC6B-9275-48DF-A5F1-6F7500FE2E3F}" type="slidenum">
              <a:rPr lang="en-US"/>
              <a:pPr/>
              <a:t>7</a:t>
            </a:fld>
            <a:endParaRPr 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4FA3C-7486-498A-9671-21F915B7C66F}" type="slidenum">
              <a:rPr lang="en-US"/>
              <a:pPr/>
              <a:t>8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CB139-9485-43AD-A256-9BC0863F7BBE}" type="slidenum">
              <a:rPr lang="en-US"/>
              <a:pPr/>
              <a:t>9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9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9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6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4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8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8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8219F-664D-4C7B-870A-1A18E97BF4BF}" type="datetimeFigureOut">
              <a:rPr lang="en-US" smtClean="0"/>
              <a:t>12/20/2011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9D4C-C24F-44C5-A389-CC2295021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20_20-01"/>
          <p:cNvPicPr>
            <a:picLocks noChangeAspect="1" noChangeArrowheads="1"/>
          </p:cNvPicPr>
          <p:nvPr/>
        </p:nvPicPr>
        <p:blipFill>
          <a:blip r:embed="rId3" cstate="print"/>
          <a:srcRect r="1962"/>
          <a:stretch>
            <a:fillRect/>
          </a:stretch>
        </p:blipFill>
        <p:spPr bwMode="auto">
          <a:xfrm>
            <a:off x="0" y="0"/>
            <a:ext cx="91440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801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194" name="Picture 2" descr="DSC028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53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2" name="Picture 2" descr="DSC028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6686550" cy="830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290" name="Picture 2" descr="DSC028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1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01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338" name="Picture 2" descr="DSC028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162800" cy="6815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160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04_4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1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6" name="Picture 2" descr="106_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82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8_18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08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92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31_31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9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33_33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14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Oval 2"/>
          <p:cNvSpPr>
            <a:spLocks noChangeArrowheads="1"/>
          </p:cNvSpPr>
          <p:nvPr/>
        </p:nvSpPr>
        <p:spPr bwMode="auto">
          <a:xfrm>
            <a:off x="3563938" y="2420938"/>
            <a:ext cx="2736850" cy="180022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11638" y="2636838"/>
            <a:ext cx="1473200" cy="909637"/>
            <a:chOff x="2380" y="1916"/>
            <a:chExt cx="928" cy="57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909" y="2088"/>
              <a:ext cx="318" cy="91"/>
              <a:chOff x="625" y="865"/>
              <a:chExt cx="269" cy="172"/>
            </a:xfrm>
          </p:grpSpPr>
          <p:sp>
            <p:nvSpPr>
              <p:cNvPr id="2366" name="Freeform 5"/>
              <p:cNvSpPr>
                <a:spLocks/>
              </p:cNvSpPr>
              <p:nvPr/>
            </p:nvSpPr>
            <p:spPr bwMode="auto">
              <a:xfrm>
                <a:off x="671" y="897"/>
                <a:ext cx="42" cy="46"/>
              </a:xfrm>
              <a:custGeom>
                <a:avLst/>
                <a:gdLst>
                  <a:gd name="T0" fmla="*/ 0 w 379"/>
                  <a:gd name="T1" fmla="*/ 0 h 465"/>
                  <a:gd name="T2" fmla="*/ 0 w 379"/>
                  <a:gd name="T3" fmla="*/ 0 h 465"/>
                  <a:gd name="T4" fmla="*/ 0 w 379"/>
                  <a:gd name="T5" fmla="*/ 0 h 465"/>
                  <a:gd name="T6" fmla="*/ 0 w 379"/>
                  <a:gd name="T7" fmla="*/ 0 h 465"/>
                  <a:gd name="T8" fmla="*/ 0 w 379"/>
                  <a:gd name="T9" fmla="*/ 0 h 465"/>
                  <a:gd name="T10" fmla="*/ 0 w 379"/>
                  <a:gd name="T11" fmla="*/ 0 h 465"/>
                  <a:gd name="T12" fmla="*/ 0 w 379"/>
                  <a:gd name="T13" fmla="*/ 0 h 465"/>
                  <a:gd name="T14" fmla="*/ 0 w 379"/>
                  <a:gd name="T15" fmla="*/ 0 h 465"/>
                  <a:gd name="T16" fmla="*/ 0 w 379"/>
                  <a:gd name="T17" fmla="*/ 0 h 465"/>
                  <a:gd name="T18" fmla="*/ 0 w 379"/>
                  <a:gd name="T19" fmla="*/ 0 h 465"/>
                  <a:gd name="T20" fmla="*/ 0 w 379"/>
                  <a:gd name="T21" fmla="*/ 0 h 465"/>
                  <a:gd name="T22" fmla="*/ 0 w 379"/>
                  <a:gd name="T23" fmla="*/ 0 h 465"/>
                  <a:gd name="T24" fmla="*/ 0 w 379"/>
                  <a:gd name="T25" fmla="*/ 0 h 465"/>
                  <a:gd name="T26" fmla="*/ 0 w 379"/>
                  <a:gd name="T27" fmla="*/ 0 h 465"/>
                  <a:gd name="T28" fmla="*/ 0 w 379"/>
                  <a:gd name="T29" fmla="*/ 0 h 465"/>
                  <a:gd name="T30" fmla="*/ 0 w 379"/>
                  <a:gd name="T31" fmla="*/ 0 h 465"/>
                  <a:gd name="T32" fmla="*/ 0 w 379"/>
                  <a:gd name="T33" fmla="*/ 0 h 465"/>
                  <a:gd name="T34" fmla="*/ 0 w 379"/>
                  <a:gd name="T35" fmla="*/ 0 h 465"/>
                  <a:gd name="T36" fmla="*/ 0 w 379"/>
                  <a:gd name="T37" fmla="*/ 0 h 465"/>
                  <a:gd name="T38" fmla="*/ 0 w 379"/>
                  <a:gd name="T39" fmla="*/ 0 h 465"/>
                  <a:gd name="T40" fmla="*/ 0 w 379"/>
                  <a:gd name="T41" fmla="*/ 0 h 465"/>
                  <a:gd name="T42" fmla="*/ 0 w 379"/>
                  <a:gd name="T43" fmla="*/ 0 h 465"/>
                  <a:gd name="T44" fmla="*/ 0 w 379"/>
                  <a:gd name="T45" fmla="*/ 0 h 465"/>
                  <a:gd name="T46" fmla="*/ 0 w 379"/>
                  <a:gd name="T47" fmla="*/ 0 h 465"/>
                  <a:gd name="T48" fmla="*/ 0 w 379"/>
                  <a:gd name="T49" fmla="*/ 0 h 465"/>
                  <a:gd name="T50" fmla="*/ 0 w 379"/>
                  <a:gd name="T51" fmla="*/ 0 h 465"/>
                  <a:gd name="T52" fmla="*/ 0 w 379"/>
                  <a:gd name="T53" fmla="*/ 0 h 465"/>
                  <a:gd name="T54" fmla="*/ 0 w 379"/>
                  <a:gd name="T55" fmla="*/ 0 h 465"/>
                  <a:gd name="T56" fmla="*/ 0 w 379"/>
                  <a:gd name="T57" fmla="*/ 0 h 465"/>
                  <a:gd name="T58" fmla="*/ 0 w 379"/>
                  <a:gd name="T59" fmla="*/ 0 h 465"/>
                  <a:gd name="T60" fmla="*/ 0 w 379"/>
                  <a:gd name="T61" fmla="*/ 0 h 465"/>
                  <a:gd name="T62" fmla="*/ 0 w 379"/>
                  <a:gd name="T63" fmla="*/ 0 h 465"/>
                  <a:gd name="T64" fmla="*/ 0 w 379"/>
                  <a:gd name="T65" fmla="*/ 0 h 465"/>
                  <a:gd name="T66" fmla="*/ 0 w 379"/>
                  <a:gd name="T67" fmla="*/ 0 h 465"/>
                  <a:gd name="T68" fmla="*/ 0 w 379"/>
                  <a:gd name="T69" fmla="*/ 0 h 465"/>
                  <a:gd name="T70" fmla="*/ 0 w 379"/>
                  <a:gd name="T71" fmla="*/ 0 h 465"/>
                  <a:gd name="T72" fmla="*/ 0 w 379"/>
                  <a:gd name="T73" fmla="*/ 0 h 465"/>
                  <a:gd name="T74" fmla="*/ 0 w 379"/>
                  <a:gd name="T75" fmla="*/ 0 h 465"/>
                  <a:gd name="T76" fmla="*/ 0 w 379"/>
                  <a:gd name="T77" fmla="*/ 0 h 465"/>
                  <a:gd name="T78" fmla="*/ 0 w 379"/>
                  <a:gd name="T79" fmla="*/ 0 h 4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9"/>
                  <a:gd name="T121" fmla="*/ 0 h 465"/>
                  <a:gd name="T122" fmla="*/ 379 w 379"/>
                  <a:gd name="T123" fmla="*/ 465 h 4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9" h="465">
                    <a:moveTo>
                      <a:pt x="134" y="465"/>
                    </a:moveTo>
                    <a:lnTo>
                      <a:pt x="157" y="453"/>
                    </a:lnTo>
                    <a:lnTo>
                      <a:pt x="176" y="453"/>
                    </a:lnTo>
                    <a:lnTo>
                      <a:pt x="208" y="443"/>
                    </a:lnTo>
                    <a:lnTo>
                      <a:pt x="237" y="444"/>
                    </a:lnTo>
                    <a:lnTo>
                      <a:pt x="261" y="421"/>
                    </a:lnTo>
                    <a:lnTo>
                      <a:pt x="299" y="429"/>
                    </a:lnTo>
                    <a:lnTo>
                      <a:pt x="329" y="411"/>
                    </a:lnTo>
                    <a:lnTo>
                      <a:pt x="359" y="380"/>
                    </a:lnTo>
                    <a:lnTo>
                      <a:pt x="356" y="348"/>
                    </a:lnTo>
                    <a:lnTo>
                      <a:pt x="373" y="316"/>
                    </a:lnTo>
                    <a:lnTo>
                      <a:pt x="365" y="281"/>
                    </a:lnTo>
                    <a:lnTo>
                      <a:pt x="379" y="233"/>
                    </a:lnTo>
                    <a:lnTo>
                      <a:pt x="368" y="184"/>
                    </a:lnTo>
                    <a:lnTo>
                      <a:pt x="353" y="148"/>
                    </a:lnTo>
                    <a:lnTo>
                      <a:pt x="350" y="107"/>
                    </a:lnTo>
                    <a:lnTo>
                      <a:pt x="345" y="68"/>
                    </a:lnTo>
                    <a:lnTo>
                      <a:pt x="321" y="44"/>
                    </a:lnTo>
                    <a:lnTo>
                      <a:pt x="265" y="33"/>
                    </a:lnTo>
                    <a:lnTo>
                      <a:pt x="237" y="12"/>
                    </a:lnTo>
                    <a:lnTo>
                      <a:pt x="188" y="12"/>
                    </a:lnTo>
                    <a:lnTo>
                      <a:pt x="152" y="0"/>
                    </a:lnTo>
                    <a:lnTo>
                      <a:pt x="129" y="28"/>
                    </a:lnTo>
                    <a:lnTo>
                      <a:pt x="102" y="49"/>
                    </a:lnTo>
                    <a:lnTo>
                      <a:pt x="88" y="68"/>
                    </a:lnTo>
                    <a:lnTo>
                      <a:pt x="65" y="100"/>
                    </a:lnTo>
                    <a:lnTo>
                      <a:pt x="31" y="134"/>
                    </a:lnTo>
                    <a:lnTo>
                      <a:pt x="26" y="152"/>
                    </a:lnTo>
                    <a:lnTo>
                      <a:pt x="24" y="186"/>
                    </a:lnTo>
                    <a:lnTo>
                      <a:pt x="6" y="216"/>
                    </a:lnTo>
                    <a:lnTo>
                      <a:pt x="21" y="253"/>
                    </a:lnTo>
                    <a:lnTo>
                      <a:pt x="0" y="307"/>
                    </a:lnTo>
                    <a:lnTo>
                      <a:pt x="21" y="322"/>
                    </a:lnTo>
                    <a:lnTo>
                      <a:pt x="29" y="349"/>
                    </a:lnTo>
                    <a:lnTo>
                      <a:pt x="55" y="363"/>
                    </a:lnTo>
                    <a:lnTo>
                      <a:pt x="60" y="395"/>
                    </a:lnTo>
                    <a:lnTo>
                      <a:pt x="85" y="407"/>
                    </a:lnTo>
                    <a:lnTo>
                      <a:pt x="89" y="432"/>
                    </a:lnTo>
                    <a:lnTo>
                      <a:pt x="114" y="438"/>
                    </a:lnTo>
                    <a:lnTo>
                      <a:pt x="134" y="4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Freeform 6"/>
              <p:cNvSpPr>
                <a:spLocks/>
              </p:cNvSpPr>
              <p:nvPr/>
            </p:nvSpPr>
            <p:spPr bwMode="auto">
              <a:xfrm>
                <a:off x="694" y="892"/>
                <a:ext cx="42" cy="39"/>
              </a:xfrm>
              <a:custGeom>
                <a:avLst/>
                <a:gdLst>
                  <a:gd name="T0" fmla="*/ 0 w 374"/>
                  <a:gd name="T1" fmla="*/ 0 h 388"/>
                  <a:gd name="T2" fmla="*/ 0 w 374"/>
                  <a:gd name="T3" fmla="*/ 0 h 388"/>
                  <a:gd name="T4" fmla="*/ 0 w 374"/>
                  <a:gd name="T5" fmla="*/ 0 h 388"/>
                  <a:gd name="T6" fmla="*/ 0 w 374"/>
                  <a:gd name="T7" fmla="*/ 0 h 388"/>
                  <a:gd name="T8" fmla="*/ 0 w 374"/>
                  <a:gd name="T9" fmla="*/ 0 h 388"/>
                  <a:gd name="T10" fmla="*/ 0 w 374"/>
                  <a:gd name="T11" fmla="*/ 0 h 388"/>
                  <a:gd name="T12" fmla="*/ 0 w 374"/>
                  <a:gd name="T13" fmla="*/ 0 h 388"/>
                  <a:gd name="T14" fmla="*/ 0 w 374"/>
                  <a:gd name="T15" fmla="*/ 0 h 388"/>
                  <a:gd name="T16" fmla="*/ 0 w 374"/>
                  <a:gd name="T17" fmla="*/ 0 h 388"/>
                  <a:gd name="T18" fmla="*/ 0 w 374"/>
                  <a:gd name="T19" fmla="*/ 0 h 388"/>
                  <a:gd name="T20" fmla="*/ 0 w 374"/>
                  <a:gd name="T21" fmla="*/ 0 h 388"/>
                  <a:gd name="T22" fmla="*/ 0 w 374"/>
                  <a:gd name="T23" fmla="*/ 0 h 388"/>
                  <a:gd name="T24" fmla="*/ 0 w 374"/>
                  <a:gd name="T25" fmla="*/ 0 h 388"/>
                  <a:gd name="T26" fmla="*/ 0 w 374"/>
                  <a:gd name="T27" fmla="*/ 0 h 388"/>
                  <a:gd name="T28" fmla="*/ 0 w 374"/>
                  <a:gd name="T29" fmla="*/ 0 h 388"/>
                  <a:gd name="T30" fmla="*/ 0 w 374"/>
                  <a:gd name="T31" fmla="*/ 0 h 388"/>
                  <a:gd name="T32" fmla="*/ 0 w 374"/>
                  <a:gd name="T33" fmla="*/ 0 h 388"/>
                  <a:gd name="T34" fmla="*/ 0 w 374"/>
                  <a:gd name="T35" fmla="*/ 0 h 388"/>
                  <a:gd name="T36" fmla="*/ 0 w 374"/>
                  <a:gd name="T37" fmla="*/ 0 h 388"/>
                  <a:gd name="T38" fmla="*/ 0 w 374"/>
                  <a:gd name="T39" fmla="*/ 0 h 388"/>
                  <a:gd name="T40" fmla="*/ 0 w 374"/>
                  <a:gd name="T41" fmla="*/ 0 h 388"/>
                  <a:gd name="T42" fmla="*/ 0 w 374"/>
                  <a:gd name="T43" fmla="*/ 0 h 388"/>
                  <a:gd name="T44" fmla="*/ 0 w 374"/>
                  <a:gd name="T45" fmla="*/ 0 h 388"/>
                  <a:gd name="T46" fmla="*/ 0 w 374"/>
                  <a:gd name="T47" fmla="*/ 0 h 388"/>
                  <a:gd name="T48" fmla="*/ 0 w 374"/>
                  <a:gd name="T49" fmla="*/ 0 h 388"/>
                  <a:gd name="T50" fmla="*/ 0 w 374"/>
                  <a:gd name="T51" fmla="*/ 0 h 388"/>
                  <a:gd name="T52" fmla="*/ 0 w 374"/>
                  <a:gd name="T53" fmla="*/ 0 h 388"/>
                  <a:gd name="T54" fmla="*/ 0 w 374"/>
                  <a:gd name="T55" fmla="*/ 0 h 388"/>
                  <a:gd name="T56" fmla="*/ 0 w 374"/>
                  <a:gd name="T57" fmla="*/ 0 h 388"/>
                  <a:gd name="T58" fmla="*/ 0 w 374"/>
                  <a:gd name="T59" fmla="*/ 0 h 388"/>
                  <a:gd name="T60" fmla="*/ 0 w 374"/>
                  <a:gd name="T61" fmla="*/ 0 h 388"/>
                  <a:gd name="T62" fmla="*/ 0 w 374"/>
                  <a:gd name="T63" fmla="*/ 0 h 388"/>
                  <a:gd name="T64" fmla="*/ 0 w 374"/>
                  <a:gd name="T65" fmla="*/ 0 h 388"/>
                  <a:gd name="T66" fmla="*/ 0 w 374"/>
                  <a:gd name="T67" fmla="*/ 0 h 388"/>
                  <a:gd name="T68" fmla="*/ 0 w 374"/>
                  <a:gd name="T69" fmla="*/ 0 h 388"/>
                  <a:gd name="T70" fmla="*/ 0 w 374"/>
                  <a:gd name="T71" fmla="*/ 0 h 388"/>
                  <a:gd name="T72" fmla="*/ 0 w 374"/>
                  <a:gd name="T73" fmla="*/ 0 h 388"/>
                  <a:gd name="T74" fmla="*/ 0 w 374"/>
                  <a:gd name="T75" fmla="*/ 0 h 388"/>
                  <a:gd name="T76" fmla="*/ 0 w 374"/>
                  <a:gd name="T77" fmla="*/ 0 h 388"/>
                  <a:gd name="T78" fmla="*/ 0 w 374"/>
                  <a:gd name="T79" fmla="*/ 0 h 388"/>
                  <a:gd name="T80" fmla="*/ 0 w 374"/>
                  <a:gd name="T81" fmla="*/ 0 h 388"/>
                  <a:gd name="T82" fmla="*/ 0 w 374"/>
                  <a:gd name="T83" fmla="*/ 0 h 388"/>
                  <a:gd name="T84" fmla="*/ 0 w 374"/>
                  <a:gd name="T85" fmla="*/ 0 h 388"/>
                  <a:gd name="T86" fmla="*/ 0 w 374"/>
                  <a:gd name="T87" fmla="*/ 0 h 388"/>
                  <a:gd name="T88" fmla="*/ 0 w 374"/>
                  <a:gd name="T89" fmla="*/ 0 h 388"/>
                  <a:gd name="T90" fmla="*/ 0 w 374"/>
                  <a:gd name="T91" fmla="*/ 0 h 388"/>
                  <a:gd name="T92" fmla="*/ 0 w 374"/>
                  <a:gd name="T93" fmla="*/ 0 h 388"/>
                  <a:gd name="T94" fmla="*/ 0 w 374"/>
                  <a:gd name="T95" fmla="*/ 0 h 388"/>
                  <a:gd name="T96" fmla="*/ 0 w 374"/>
                  <a:gd name="T97" fmla="*/ 0 h 388"/>
                  <a:gd name="T98" fmla="*/ 0 w 374"/>
                  <a:gd name="T99" fmla="*/ 0 h 388"/>
                  <a:gd name="T100" fmla="*/ 0 w 374"/>
                  <a:gd name="T101" fmla="*/ 0 h 388"/>
                  <a:gd name="T102" fmla="*/ 0 w 374"/>
                  <a:gd name="T103" fmla="*/ 0 h 388"/>
                  <a:gd name="T104" fmla="*/ 0 w 374"/>
                  <a:gd name="T105" fmla="*/ 0 h 388"/>
                  <a:gd name="T106" fmla="*/ 0 w 374"/>
                  <a:gd name="T107" fmla="*/ 0 h 388"/>
                  <a:gd name="T108" fmla="*/ 0 w 374"/>
                  <a:gd name="T109" fmla="*/ 0 h 388"/>
                  <a:gd name="T110" fmla="*/ 0 w 374"/>
                  <a:gd name="T111" fmla="*/ 0 h 388"/>
                  <a:gd name="T112" fmla="*/ 0 w 374"/>
                  <a:gd name="T113" fmla="*/ 0 h 388"/>
                  <a:gd name="T114" fmla="*/ 0 w 374"/>
                  <a:gd name="T115" fmla="*/ 0 h 388"/>
                  <a:gd name="T116" fmla="*/ 0 w 374"/>
                  <a:gd name="T117" fmla="*/ 0 h 388"/>
                  <a:gd name="T118" fmla="*/ 0 w 374"/>
                  <a:gd name="T119" fmla="*/ 0 h 388"/>
                  <a:gd name="T120" fmla="*/ 0 w 374"/>
                  <a:gd name="T121" fmla="*/ 0 h 388"/>
                  <a:gd name="T122" fmla="*/ 0 w 374"/>
                  <a:gd name="T123" fmla="*/ 0 h 3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4"/>
                  <a:gd name="T187" fmla="*/ 0 h 388"/>
                  <a:gd name="T188" fmla="*/ 374 w 374"/>
                  <a:gd name="T189" fmla="*/ 388 h 3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4" h="388">
                    <a:moveTo>
                      <a:pt x="7" y="120"/>
                    </a:moveTo>
                    <a:lnTo>
                      <a:pt x="24" y="130"/>
                    </a:lnTo>
                    <a:lnTo>
                      <a:pt x="0" y="147"/>
                    </a:lnTo>
                    <a:lnTo>
                      <a:pt x="15" y="162"/>
                    </a:lnTo>
                    <a:lnTo>
                      <a:pt x="1" y="178"/>
                    </a:lnTo>
                    <a:lnTo>
                      <a:pt x="15" y="188"/>
                    </a:lnTo>
                    <a:lnTo>
                      <a:pt x="7" y="211"/>
                    </a:lnTo>
                    <a:lnTo>
                      <a:pt x="23" y="223"/>
                    </a:lnTo>
                    <a:lnTo>
                      <a:pt x="15" y="244"/>
                    </a:lnTo>
                    <a:lnTo>
                      <a:pt x="32" y="259"/>
                    </a:lnTo>
                    <a:lnTo>
                      <a:pt x="15" y="284"/>
                    </a:lnTo>
                    <a:lnTo>
                      <a:pt x="21" y="311"/>
                    </a:lnTo>
                    <a:lnTo>
                      <a:pt x="36" y="309"/>
                    </a:lnTo>
                    <a:lnTo>
                      <a:pt x="38" y="327"/>
                    </a:lnTo>
                    <a:lnTo>
                      <a:pt x="54" y="332"/>
                    </a:lnTo>
                    <a:lnTo>
                      <a:pt x="51" y="357"/>
                    </a:lnTo>
                    <a:lnTo>
                      <a:pt x="73" y="351"/>
                    </a:lnTo>
                    <a:lnTo>
                      <a:pt x="89" y="370"/>
                    </a:lnTo>
                    <a:lnTo>
                      <a:pt x="108" y="357"/>
                    </a:lnTo>
                    <a:lnTo>
                      <a:pt x="120" y="373"/>
                    </a:lnTo>
                    <a:lnTo>
                      <a:pt x="139" y="367"/>
                    </a:lnTo>
                    <a:lnTo>
                      <a:pt x="162" y="378"/>
                    </a:lnTo>
                    <a:lnTo>
                      <a:pt x="192" y="370"/>
                    </a:lnTo>
                    <a:lnTo>
                      <a:pt x="212" y="369"/>
                    </a:lnTo>
                    <a:lnTo>
                      <a:pt x="232" y="385"/>
                    </a:lnTo>
                    <a:lnTo>
                      <a:pt x="247" y="375"/>
                    </a:lnTo>
                    <a:lnTo>
                      <a:pt x="266" y="388"/>
                    </a:lnTo>
                    <a:lnTo>
                      <a:pt x="292" y="365"/>
                    </a:lnTo>
                    <a:lnTo>
                      <a:pt x="316" y="370"/>
                    </a:lnTo>
                    <a:lnTo>
                      <a:pt x="335" y="355"/>
                    </a:lnTo>
                    <a:lnTo>
                      <a:pt x="354" y="334"/>
                    </a:lnTo>
                    <a:lnTo>
                      <a:pt x="346" y="312"/>
                    </a:lnTo>
                    <a:lnTo>
                      <a:pt x="362" y="294"/>
                    </a:lnTo>
                    <a:lnTo>
                      <a:pt x="357" y="269"/>
                    </a:lnTo>
                    <a:lnTo>
                      <a:pt x="374" y="232"/>
                    </a:lnTo>
                    <a:lnTo>
                      <a:pt x="359" y="207"/>
                    </a:lnTo>
                    <a:lnTo>
                      <a:pt x="365" y="177"/>
                    </a:lnTo>
                    <a:lnTo>
                      <a:pt x="345" y="155"/>
                    </a:lnTo>
                    <a:lnTo>
                      <a:pt x="354" y="120"/>
                    </a:lnTo>
                    <a:lnTo>
                      <a:pt x="328" y="111"/>
                    </a:lnTo>
                    <a:lnTo>
                      <a:pt x="326" y="88"/>
                    </a:lnTo>
                    <a:lnTo>
                      <a:pt x="315" y="64"/>
                    </a:lnTo>
                    <a:lnTo>
                      <a:pt x="324" y="26"/>
                    </a:lnTo>
                    <a:lnTo>
                      <a:pt x="300" y="31"/>
                    </a:lnTo>
                    <a:lnTo>
                      <a:pt x="297" y="12"/>
                    </a:lnTo>
                    <a:lnTo>
                      <a:pt x="274" y="15"/>
                    </a:lnTo>
                    <a:lnTo>
                      <a:pt x="253" y="3"/>
                    </a:lnTo>
                    <a:lnTo>
                      <a:pt x="231" y="15"/>
                    </a:lnTo>
                    <a:lnTo>
                      <a:pt x="218" y="3"/>
                    </a:lnTo>
                    <a:lnTo>
                      <a:pt x="197" y="11"/>
                    </a:lnTo>
                    <a:lnTo>
                      <a:pt x="176" y="12"/>
                    </a:lnTo>
                    <a:lnTo>
                      <a:pt x="157" y="0"/>
                    </a:lnTo>
                    <a:lnTo>
                      <a:pt x="145" y="18"/>
                    </a:lnTo>
                    <a:lnTo>
                      <a:pt x="120" y="16"/>
                    </a:lnTo>
                    <a:lnTo>
                      <a:pt x="115" y="34"/>
                    </a:lnTo>
                    <a:lnTo>
                      <a:pt x="99" y="35"/>
                    </a:lnTo>
                    <a:lnTo>
                      <a:pt x="93" y="54"/>
                    </a:lnTo>
                    <a:lnTo>
                      <a:pt x="61" y="54"/>
                    </a:lnTo>
                    <a:lnTo>
                      <a:pt x="53" y="76"/>
                    </a:lnTo>
                    <a:lnTo>
                      <a:pt x="42" y="99"/>
                    </a:lnTo>
                    <a:lnTo>
                      <a:pt x="24" y="96"/>
                    </a:lnTo>
                    <a:lnTo>
                      <a:pt x="7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Freeform 7"/>
              <p:cNvSpPr>
                <a:spLocks/>
              </p:cNvSpPr>
              <p:nvPr/>
            </p:nvSpPr>
            <p:spPr bwMode="auto">
              <a:xfrm>
                <a:off x="745" y="865"/>
                <a:ext cx="56" cy="62"/>
              </a:xfrm>
              <a:custGeom>
                <a:avLst/>
                <a:gdLst>
                  <a:gd name="T0" fmla="*/ 0 w 500"/>
                  <a:gd name="T1" fmla="*/ 0 h 623"/>
                  <a:gd name="T2" fmla="*/ 0 w 500"/>
                  <a:gd name="T3" fmla="*/ 0 h 623"/>
                  <a:gd name="T4" fmla="*/ 0 w 500"/>
                  <a:gd name="T5" fmla="*/ 0 h 623"/>
                  <a:gd name="T6" fmla="*/ 0 w 500"/>
                  <a:gd name="T7" fmla="*/ 0 h 623"/>
                  <a:gd name="T8" fmla="*/ 0 w 500"/>
                  <a:gd name="T9" fmla="*/ 0 h 623"/>
                  <a:gd name="T10" fmla="*/ 0 w 500"/>
                  <a:gd name="T11" fmla="*/ 0 h 623"/>
                  <a:gd name="T12" fmla="*/ 0 w 500"/>
                  <a:gd name="T13" fmla="*/ 0 h 623"/>
                  <a:gd name="T14" fmla="*/ 0 w 500"/>
                  <a:gd name="T15" fmla="*/ 0 h 623"/>
                  <a:gd name="T16" fmla="*/ 0 w 500"/>
                  <a:gd name="T17" fmla="*/ 0 h 623"/>
                  <a:gd name="T18" fmla="*/ 0 w 500"/>
                  <a:gd name="T19" fmla="*/ 0 h 623"/>
                  <a:gd name="T20" fmla="*/ 0 w 500"/>
                  <a:gd name="T21" fmla="*/ 0 h 623"/>
                  <a:gd name="T22" fmla="*/ 0 w 500"/>
                  <a:gd name="T23" fmla="*/ 0 h 623"/>
                  <a:gd name="T24" fmla="*/ 0 w 500"/>
                  <a:gd name="T25" fmla="*/ 0 h 623"/>
                  <a:gd name="T26" fmla="*/ 0 w 500"/>
                  <a:gd name="T27" fmla="*/ 0 h 623"/>
                  <a:gd name="T28" fmla="*/ 0 w 500"/>
                  <a:gd name="T29" fmla="*/ 0 h 623"/>
                  <a:gd name="T30" fmla="*/ 0 w 500"/>
                  <a:gd name="T31" fmla="*/ 0 h 623"/>
                  <a:gd name="T32" fmla="*/ 0 w 500"/>
                  <a:gd name="T33" fmla="*/ 0 h 623"/>
                  <a:gd name="T34" fmla="*/ 0 w 500"/>
                  <a:gd name="T35" fmla="*/ 0 h 623"/>
                  <a:gd name="T36" fmla="*/ 0 w 500"/>
                  <a:gd name="T37" fmla="*/ 0 h 623"/>
                  <a:gd name="T38" fmla="*/ 0 w 500"/>
                  <a:gd name="T39" fmla="*/ 0 h 623"/>
                  <a:gd name="T40" fmla="*/ 0 w 500"/>
                  <a:gd name="T41" fmla="*/ 0 h 623"/>
                  <a:gd name="T42" fmla="*/ 0 w 500"/>
                  <a:gd name="T43" fmla="*/ 0 h 623"/>
                  <a:gd name="T44" fmla="*/ 0 w 500"/>
                  <a:gd name="T45" fmla="*/ 0 h 623"/>
                  <a:gd name="T46" fmla="*/ 0 w 500"/>
                  <a:gd name="T47" fmla="*/ 0 h 623"/>
                  <a:gd name="T48" fmla="*/ 0 w 500"/>
                  <a:gd name="T49" fmla="*/ 0 h 623"/>
                  <a:gd name="T50" fmla="*/ 0 w 500"/>
                  <a:gd name="T51" fmla="*/ 0 h 623"/>
                  <a:gd name="T52" fmla="*/ 0 w 500"/>
                  <a:gd name="T53" fmla="*/ 0 h 623"/>
                  <a:gd name="T54" fmla="*/ 0 w 500"/>
                  <a:gd name="T55" fmla="*/ 0 h 623"/>
                  <a:gd name="T56" fmla="*/ 0 w 500"/>
                  <a:gd name="T57" fmla="*/ 0 h 623"/>
                  <a:gd name="T58" fmla="*/ 0 w 500"/>
                  <a:gd name="T59" fmla="*/ 0 h 623"/>
                  <a:gd name="T60" fmla="*/ 0 w 500"/>
                  <a:gd name="T61" fmla="*/ 0 h 623"/>
                  <a:gd name="T62" fmla="*/ 0 w 500"/>
                  <a:gd name="T63" fmla="*/ 0 h 623"/>
                  <a:gd name="T64" fmla="*/ 0 w 500"/>
                  <a:gd name="T65" fmla="*/ 0 h 623"/>
                  <a:gd name="T66" fmla="*/ 0 w 500"/>
                  <a:gd name="T67" fmla="*/ 0 h 623"/>
                  <a:gd name="T68" fmla="*/ 0 w 500"/>
                  <a:gd name="T69" fmla="*/ 0 h 623"/>
                  <a:gd name="T70" fmla="*/ 0 w 500"/>
                  <a:gd name="T71" fmla="*/ 0 h 623"/>
                  <a:gd name="T72" fmla="*/ 0 w 500"/>
                  <a:gd name="T73" fmla="*/ 0 h 623"/>
                  <a:gd name="T74" fmla="*/ 0 w 500"/>
                  <a:gd name="T75" fmla="*/ 0 h 623"/>
                  <a:gd name="T76" fmla="*/ 0 w 500"/>
                  <a:gd name="T77" fmla="*/ 0 h 623"/>
                  <a:gd name="T78" fmla="*/ 0 w 500"/>
                  <a:gd name="T79" fmla="*/ 0 h 6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00"/>
                  <a:gd name="T121" fmla="*/ 0 h 623"/>
                  <a:gd name="T122" fmla="*/ 500 w 500"/>
                  <a:gd name="T123" fmla="*/ 623 h 6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00" h="623">
                    <a:moveTo>
                      <a:pt x="157" y="623"/>
                    </a:moveTo>
                    <a:lnTo>
                      <a:pt x="168" y="601"/>
                    </a:lnTo>
                    <a:lnTo>
                      <a:pt x="184" y="611"/>
                    </a:lnTo>
                    <a:lnTo>
                      <a:pt x="196" y="591"/>
                    </a:lnTo>
                    <a:lnTo>
                      <a:pt x="219" y="572"/>
                    </a:lnTo>
                    <a:lnTo>
                      <a:pt x="227" y="514"/>
                    </a:lnTo>
                    <a:lnTo>
                      <a:pt x="251" y="532"/>
                    </a:lnTo>
                    <a:lnTo>
                      <a:pt x="271" y="503"/>
                    </a:lnTo>
                    <a:lnTo>
                      <a:pt x="313" y="493"/>
                    </a:lnTo>
                    <a:lnTo>
                      <a:pt x="333" y="513"/>
                    </a:lnTo>
                    <a:lnTo>
                      <a:pt x="366" y="513"/>
                    </a:lnTo>
                    <a:lnTo>
                      <a:pt x="376" y="480"/>
                    </a:lnTo>
                    <a:lnTo>
                      <a:pt x="406" y="484"/>
                    </a:lnTo>
                    <a:lnTo>
                      <a:pt x="423" y="458"/>
                    </a:lnTo>
                    <a:lnTo>
                      <a:pt x="451" y="474"/>
                    </a:lnTo>
                    <a:lnTo>
                      <a:pt x="474" y="450"/>
                    </a:lnTo>
                    <a:lnTo>
                      <a:pt x="498" y="455"/>
                    </a:lnTo>
                    <a:lnTo>
                      <a:pt x="483" y="425"/>
                    </a:lnTo>
                    <a:lnTo>
                      <a:pt x="500" y="399"/>
                    </a:lnTo>
                    <a:lnTo>
                      <a:pt x="482" y="361"/>
                    </a:lnTo>
                    <a:lnTo>
                      <a:pt x="494" y="324"/>
                    </a:lnTo>
                    <a:lnTo>
                      <a:pt x="474" y="300"/>
                    </a:lnTo>
                    <a:lnTo>
                      <a:pt x="492" y="265"/>
                    </a:lnTo>
                    <a:lnTo>
                      <a:pt x="478" y="218"/>
                    </a:lnTo>
                    <a:lnTo>
                      <a:pt x="487" y="188"/>
                    </a:lnTo>
                    <a:lnTo>
                      <a:pt x="453" y="199"/>
                    </a:lnTo>
                    <a:lnTo>
                      <a:pt x="431" y="191"/>
                    </a:lnTo>
                    <a:lnTo>
                      <a:pt x="453" y="167"/>
                    </a:lnTo>
                    <a:lnTo>
                      <a:pt x="453" y="148"/>
                    </a:lnTo>
                    <a:lnTo>
                      <a:pt x="468" y="132"/>
                    </a:lnTo>
                    <a:lnTo>
                      <a:pt x="436" y="128"/>
                    </a:lnTo>
                    <a:lnTo>
                      <a:pt x="426" y="108"/>
                    </a:lnTo>
                    <a:lnTo>
                      <a:pt x="403" y="108"/>
                    </a:lnTo>
                    <a:lnTo>
                      <a:pt x="385" y="73"/>
                    </a:lnTo>
                    <a:lnTo>
                      <a:pt x="370" y="80"/>
                    </a:lnTo>
                    <a:lnTo>
                      <a:pt x="351" y="53"/>
                    </a:lnTo>
                    <a:lnTo>
                      <a:pt x="327" y="60"/>
                    </a:lnTo>
                    <a:lnTo>
                      <a:pt x="311" y="46"/>
                    </a:lnTo>
                    <a:lnTo>
                      <a:pt x="324" y="24"/>
                    </a:lnTo>
                    <a:lnTo>
                      <a:pt x="320" y="0"/>
                    </a:lnTo>
                    <a:lnTo>
                      <a:pt x="303" y="19"/>
                    </a:lnTo>
                    <a:lnTo>
                      <a:pt x="280" y="11"/>
                    </a:lnTo>
                    <a:lnTo>
                      <a:pt x="261" y="34"/>
                    </a:lnTo>
                    <a:lnTo>
                      <a:pt x="238" y="29"/>
                    </a:lnTo>
                    <a:lnTo>
                      <a:pt x="218" y="29"/>
                    </a:lnTo>
                    <a:lnTo>
                      <a:pt x="214" y="6"/>
                    </a:lnTo>
                    <a:lnTo>
                      <a:pt x="194" y="24"/>
                    </a:lnTo>
                    <a:lnTo>
                      <a:pt x="205" y="49"/>
                    </a:lnTo>
                    <a:lnTo>
                      <a:pt x="182" y="39"/>
                    </a:lnTo>
                    <a:lnTo>
                      <a:pt x="199" y="83"/>
                    </a:lnTo>
                    <a:lnTo>
                      <a:pt x="181" y="80"/>
                    </a:lnTo>
                    <a:lnTo>
                      <a:pt x="199" y="112"/>
                    </a:lnTo>
                    <a:lnTo>
                      <a:pt x="179" y="128"/>
                    </a:lnTo>
                    <a:lnTo>
                      <a:pt x="185" y="164"/>
                    </a:lnTo>
                    <a:lnTo>
                      <a:pt x="161" y="157"/>
                    </a:lnTo>
                    <a:lnTo>
                      <a:pt x="153" y="188"/>
                    </a:lnTo>
                    <a:lnTo>
                      <a:pt x="130" y="191"/>
                    </a:lnTo>
                    <a:lnTo>
                      <a:pt x="123" y="236"/>
                    </a:lnTo>
                    <a:lnTo>
                      <a:pt x="105" y="228"/>
                    </a:lnTo>
                    <a:lnTo>
                      <a:pt x="93" y="272"/>
                    </a:lnTo>
                    <a:lnTo>
                      <a:pt x="72" y="265"/>
                    </a:lnTo>
                    <a:lnTo>
                      <a:pt x="52" y="310"/>
                    </a:lnTo>
                    <a:lnTo>
                      <a:pt x="43" y="295"/>
                    </a:lnTo>
                    <a:lnTo>
                      <a:pt x="23" y="321"/>
                    </a:lnTo>
                    <a:lnTo>
                      <a:pt x="0" y="327"/>
                    </a:lnTo>
                    <a:lnTo>
                      <a:pt x="16" y="369"/>
                    </a:lnTo>
                    <a:lnTo>
                      <a:pt x="3" y="399"/>
                    </a:lnTo>
                    <a:lnTo>
                      <a:pt x="32" y="419"/>
                    </a:lnTo>
                    <a:lnTo>
                      <a:pt x="16" y="438"/>
                    </a:lnTo>
                    <a:lnTo>
                      <a:pt x="35" y="454"/>
                    </a:lnTo>
                    <a:lnTo>
                      <a:pt x="29" y="478"/>
                    </a:lnTo>
                    <a:lnTo>
                      <a:pt x="20" y="507"/>
                    </a:lnTo>
                    <a:lnTo>
                      <a:pt x="48" y="513"/>
                    </a:lnTo>
                    <a:lnTo>
                      <a:pt x="55" y="546"/>
                    </a:lnTo>
                    <a:lnTo>
                      <a:pt x="76" y="552"/>
                    </a:lnTo>
                    <a:lnTo>
                      <a:pt x="82" y="607"/>
                    </a:lnTo>
                    <a:lnTo>
                      <a:pt x="110" y="581"/>
                    </a:lnTo>
                    <a:lnTo>
                      <a:pt x="117" y="616"/>
                    </a:lnTo>
                    <a:lnTo>
                      <a:pt x="137" y="598"/>
                    </a:lnTo>
                    <a:lnTo>
                      <a:pt x="157" y="6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Freeform 8"/>
              <p:cNvSpPr>
                <a:spLocks/>
              </p:cNvSpPr>
              <p:nvPr/>
            </p:nvSpPr>
            <p:spPr bwMode="auto">
              <a:xfrm>
                <a:off x="712" y="868"/>
                <a:ext cx="60" cy="61"/>
              </a:xfrm>
              <a:custGeom>
                <a:avLst/>
                <a:gdLst>
                  <a:gd name="T0" fmla="*/ 0 w 535"/>
                  <a:gd name="T1" fmla="*/ 0 h 603"/>
                  <a:gd name="T2" fmla="*/ 0 w 535"/>
                  <a:gd name="T3" fmla="*/ 0 h 603"/>
                  <a:gd name="T4" fmla="*/ 0 w 535"/>
                  <a:gd name="T5" fmla="*/ 0 h 603"/>
                  <a:gd name="T6" fmla="*/ 0 w 535"/>
                  <a:gd name="T7" fmla="*/ 0 h 603"/>
                  <a:gd name="T8" fmla="*/ 0 w 535"/>
                  <a:gd name="T9" fmla="*/ 0 h 603"/>
                  <a:gd name="T10" fmla="*/ 0 w 535"/>
                  <a:gd name="T11" fmla="*/ 0 h 603"/>
                  <a:gd name="T12" fmla="*/ 0 w 535"/>
                  <a:gd name="T13" fmla="*/ 0 h 603"/>
                  <a:gd name="T14" fmla="*/ 0 w 535"/>
                  <a:gd name="T15" fmla="*/ 0 h 603"/>
                  <a:gd name="T16" fmla="*/ 0 w 535"/>
                  <a:gd name="T17" fmla="*/ 0 h 603"/>
                  <a:gd name="T18" fmla="*/ 0 w 535"/>
                  <a:gd name="T19" fmla="*/ 0 h 603"/>
                  <a:gd name="T20" fmla="*/ 0 w 535"/>
                  <a:gd name="T21" fmla="*/ 0 h 603"/>
                  <a:gd name="T22" fmla="*/ 0 w 535"/>
                  <a:gd name="T23" fmla="*/ 0 h 603"/>
                  <a:gd name="T24" fmla="*/ 0 w 535"/>
                  <a:gd name="T25" fmla="*/ 0 h 603"/>
                  <a:gd name="T26" fmla="*/ 0 w 535"/>
                  <a:gd name="T27" fmla="*/ 0 h 603"/>
                  <a:gd name="T28" fmla="*/ 0 w 535"/>
                  <a:gd name="T29" fmla="*/ 0 h 603"/>
                  <a:gd name="T30" fmla="*/ 0 w 535"/>
                  <a:gd name="T31" fmla="*/ 0 h 603"/>
                  <a:gd name="T32" fmla="*/ 0 w 535"/>
                  <a:gd name="T33" fmla="*/ 0 h 603"/>
                  <a:gd name="T34" fmla="*/ 0 w 535"/>
                  <a:gd name="T35" fmla="*/ 0 h 603"/>
                  <a:gd name="T36" fmla="*/ 0 w 535"/>
                  <a:gd name="T37" fmla="*/ 0 h 603"/>
                  <a:gd name="T38" fmla="*/ 0 w 535"/>
                  <a:gd name="T39" fmla="*/ 0 h 603"/>
                  <a:gd name="T40" fmla="*/ 0 w 535"/>
                  <a:gd name="T41" fmla="*/ 0 h 603"/>
                  <a:gd name="T42" fmla="*/ 0 w 535"/>
                  <a:gd name="T43" fmla="*/ 0 h 603"/>
                  <a:gd name="T44" fmla="*/ 0 w 535"/>
                  <a:gd name="T45" fmla="*/ 0 h 603"/>
                  <a:gd name="T46" fmla="*/ 0 w 535"/>
                  <a:gd name="T47" fmla="*/ 0 h 603"/>
                  <a:gd name="T48" fmla="*/ 0 w 535"/>
                  <a:gd name="T49" fmla="*/ 0 h 603"/>
                  <a:gd name="T50" fmla="*/ 0 w 535"/>
                  <a:gd name="T51" fmla="*/ 0 h 603"/>
                  <a:gd name="T52" fmla="*/ 0 w 535"/>
                  <a:gd name="T53" fmla="*/ 0 h 603"/>
                  <a:gd name="T54" fmla="*/ 0 w 535"/>
                  <a:gd name="T55" fmla="*/ 0 h 603"/>
                  <a:gd name="T56" fmla="*/ 0 w 535"/>
                  <a:gd name="T57" fmla="*/ 0 h 603"/>
                  <a:gd name="T58" fmla="*/ 0 w 535"/>
                  <a:gd name="T59" fmla="*/ 0 h 603"/>
                  <a:gd name="T60" fmla="*/ 0 w 535"/>
                  <a:gd name="T61" fmla="*/ 0 h 603"/>
                  <a:gd name="T62" fmla="*/ 0 w 535"/>
                  <a:gd name="T63" fmla="*/ 0 h 603"/>
                  <a:gd name="T64" fmla="*/ 0 w 535"/>
                  <a:gd name="T65" fmla="*/ 0 h 603"/>
                  <a:gd name="T66" fmla="*/ 0 w 535"/>
                  <a:gd name="T67" fmla="*/ 0 h 603"/>
                  <a:gd name="T68" fmla="*/ 0 w 535"/>
                  <a:gd name="T69" fmla="*/ 0 h 603"/>
                  <a:gd name="T70" fmla="*/ 0 w 535"/>
                  <a:gd name="T71" fmla="*/ 0 h 603"/>
                  <a:gd name="T72" fmla="*/ 0 w 535"/>
                  <a:gd name="T73" fmla="*/ 0 h 603"/>
                  <a:gd name="T74" fmla="*/ 0 w 535"/>
                  <a:gd name="T75" fmla="*/ 0 h 603"/>
                  <a:gd name="T76" fmla="*/ 0 w 535"/>
                  <a:gd name="T77" fmla="*/ 0 h 603"/>
                  <a:gd name="T78" fmla="*/ 0 w 535"/>
                  <a:gd name="T79" fmla="*/ 0 h 603"/>
                  <a:gd name="T80" fmla="*/ 0 w 535"/>
                  <a:gd name="T81" fmla="*/ 0 h 603"/>
                  <a:gd name="T82" fmla="*/ 0 w 535"/>
                  <a:gd name="T83" fmla="*/ 0 h 603"/>
                  <a:gd name="T84" fmla="*/ 0 w 535"/>
                  <a:gd name="T85" fmla="*/ 0 h 603"/>
                  <a:gd name="T86" fmla="*/ 0 w 535"/>
                  <a:gd name="T87" fmla="*/ 0 h 603"/>
                  <a:gd name="T88" fmla="*/ 0 w 535"/>
                  <a:gd name="T89" fmla="*/ 0 h 603"/>
                  <a:gd name="T90" fmla="*/ 0 w 535"/>
                  <a:gd name="T91" fmla="*/ 0 h 603"/>
                  <a:gd name="T92" fmla="*/ 0 w 535"/>
                  <a:gd name="T93" fmla="*/ 0 h 603"/>
                  <a:gd name="T94" fmla="*/ 0 w 535"/>
                  <a:gd name="T95" fmla="*/ 0 h 603"/>
                  <a:gd name="T96" fmla="*/ 0 w 535"/>
                  <a:gd name="T97" fmla="*/ 0 h 603"/>
                  <a:gd name="T98" fmla="*/ 0 w 535"/>
                  <a:gd name="T99" fmla="*/ 0 h 603"/>
                  <a:gd name="T100" fmla="*/ 0 w 535"/>
                  <a:gd name="T101" fmla="*/ 0 h 603"/>
                  <a:gd name="T102" fmla="*/ 0 w 535"/>
                  <a:gd name="T103" fmla="*/ 0 h 603"/>
                  <a:gd name="T104" fmla="*/ 0 w 535"/>
                  <a:gd name="T105" fmla="*/ 0 h 603"/>
                  <a:gd name="T106" fmla="*/ 0 w 535"/>
                  <a:gd name="T107" fmla="*/ 0 h 603"/>
                  <a:gd name="T108" fmla="*/ 0 w 535"/>
                  <a:gd name="T109" fmla="*/ 0 h 603"/>
                  <a:gd name="T110" fmla="*/ 0 w 535"/>
                  <a:gd name="T111" fmla="*/ 0 h 60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5"/>
                  <a:gd name="T169" fmla="*/ 0 h 603"/>
                  <a:gd name="T170" fmla="*/ 535 w 535"/>
                  <a:gd name="T171" fmla="*/ 603 h 60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5" h="603">
                    <a:moveTo>
                      <a:pt x="289" y="603"/>
                    </a:moveTo>
                    <a:lnTo>
                      <a:pt x="283" y="584"/>
                    </a:lnTo>
                    <a:lnTo>
                      <a:pt x="268" y="590"/>
                    </a:lnTo>
                    <a:lnTo>
                      <a:pt x="262" y="567"/>
                    </a:lnTo>
                    <a:lnTo>
                      <a:pt x="244" y="574"/>
                    </a:lnTo>
                    <a:lnTo>
                      <a:pt x="241" y="557"/>
                    </a:lnTo>
                    <a:lnTo>
                      <a:pt x="222" y="557"/>
                    </a:lnTo>
                    <a:lnTo>
                      <a:pt x="216" y="543"/>
                    </a:lnTo>
                    <a:lnTo>
                      <a:pt x="193" y="544"/>
                    </a:lnTo>
                    <a:lnTo>
                      <a:pt x="198" y="528"/>
                    </a:lnTo>
                    <a:lnTo>
                      <a:pt x="181" y="534"/>
                    </a:lnTo>
                    <a:lnTo>
                      <a:pt x="172" y="518"/>
                    </a:lnTo>
                    <a:lnTo>
                      <a:pt x="145" y="520"/>
                    </a:lnTo>
                    <a:lnTo>
                      <a:pt x="141" y="504"/>
                    </a:lnTo>
                    <a:lnTo>
                      <a:pt x="120" y="507"/>
                    </a:lnTo>
                    <a:lnTo>
                      <a:pt x="105" y="492"/>
                    </a:lnTo>
                    <a:lnTo>
                      <a:pt x="87" y="494"/>
                    </a:lnTo>
                    <a:lnTo>
                      <a:pt x="77" y="472"/>
                    </a:lnTo>
                    <a:lnTo>
                      <a:pt x="49" y="472"/>
                    </a:lnTo>
                    <a:lnTo>
                      <a:pt x="58" y="458"/>
                    </a:lnTo>
                    <a:lnTo>
                      <a:pt x="44" y="445"/>
                    </a:lnTo>
                    <a:lnTo>
                      <a:pt x="53" y="425"/>
                    </a:lnTo>
                    <a:lnTo>
                      <a:pt x="40" y="422"/>
                    </a:lnTo>
                    <a:lnTo>
                      <a:pt x="46" y="402"/>
                    </a:lnTo>
                    <a:lnTo>
                      <a:pt x="37" y="389"/>
                    </a:lnTo>
                    <a:lnTo>
                      <a:pt x="38" y="364"/>
                    </a:lnTo>
                    <a:lnTo>
                      <a:pt x="29" y="353"/>
                    </a:lnTo>
                    <a:lnTo>
                      <a:pt x="31" y="333"/>
                    </a:lnTo>
                    <a:lnTo>
                      <a:pt x="18" y="324"/>
                    </a:lnTo>
                    <a:lnTo>
                      <a:pt x="22" y="315"/>
                    </a:lnTo>
                    <a:lnTo>
                      <a:pt x="16" y="297"/>
                    </a:lnTo>
                    <a:lnTo>
                      <a:pt x="22" y="284"/>
                    </a:lnTo>
                    <a:lnTo>
                      <a:pt x="7" y="272"/>
                    </a:lnTo>
                    <a:lnTo>
                      <a:pt x="21" y="258"/>
                    </a:lnTo>
                    <a:lnTo>
                      <a:pt x="18" y="236"/>
                    </a:lnTo>
                    <a:lnTo>
                      <a:pt x="35" y="219"/>
                    </a:lnTo>
                    <a:lnTo>
                      <a:pt x="22" y="210"/>
                    </a:lnTo>
                    <a:lnTo>
                      <a:pt x="31" y="192"/>
                    </a:lnTo>
                    <a:lnTo>
                      <a:pt x="18" y="176"/>
                    </a:lnTo>
                    <a:lnTo>
                      <a:pt x="24" y="157"/>
                    </a:lnTo>
                    <a:lnTo>
                      <a:pt x="7" y="137"/>
                    </a:lnTo>
                    <a:lnTo>
                      <a:pt x="15" y="126"/>
                    </a:lnTo>
                    <a:lnTo>
                      <a:pt x="0" y="111"/>
                    </a:lnTo>
                    <a:lnTo>
                      <a:pt x="13" y="97"/>
                    </a:lnTo>
                    <a:lnTo>
                      <a:pt x="7" y="81"/>
                    </a:lnTo>
                    <a:lnTo>
                      <a:pt x="28" y="78"/>
                    </a:lnTo>
                    <a:lnTo>
                      <a:pt x="38" y="64"/>
                    </a:lnTo>
                    <a:lnTo>
                      <a:pt x="56" y="62"/>
                    </a:lnTo>
                    <a:lnTo>
                      <a:pt x="74" y="48"/>
                    </a:lnTo>
                    <a:lnTo>
                      <a:pt x="93" y="32"/>
                    </a:lnTo>
                    <a:lnTo>
                      <a:pt x="114" y="28"/>
                    </a:lnTo>
                    <a:lnTo>
                      <a:pt x="135" y="23"/>
                    </a:lnTo>
                    <a:lnTo>
                      <a:pt x="161" y="25"/>
                    </a:lnTo>
                    <a:lnTo>
                      <a:pt x="170" y="6"/>
                    </a:lnTo>
                    <a:lnTo>
                      <a:pt x="191" y="13"/>
                    </a:lnTo>
                    <a:lnTo>
                      <a:pt x="207" y="0"/>
                    </a:lnTo>
                    <a:lnTo>
                      <a:pt x="216" y="28"/>
                    </a:lnTo>
                    <a:lnTo>
                      <a:pt x="231" y="18"/>
                    </a:lnTo>
                    <a:lnTo>
                      <a:pt x="244" y="29"/>
                    </a:lnTo>
                    <a:lnTo>
                      <a:pt x="259" y="15"/>
                    </a:lnTo>
                    <a:lnTo>
                      <a:pt x="265" y="39"/>
                    </a:lnTo>
                    <a:lnTo>
                      <a:pt x="289" y="35"/>
                    </a:lnTo>
                    <a:lnTo>
                      <a:pt x="302" y="44"/>
                    </a:lnTo>
                    <a:lnTo>
                      <a:pt x="319" y="41"/>
                    </a:lnTo>
                    <a:lnTo>
                      <a:pt x="329" y="51"/>
                    </a:lnTo>
                    <a:lnTo>
                      <a:pt x="344" y="38"/>
                    </a:lnTo>
                    <a:lnTo>
                      <a:pt x="357" y="64"/>
                    </a:lnTo>
                    <a:lnTo>
                      <a:pt x="370" y="58"/>
                    </a:lnTo>
                    <a:lnTo>
                      <a:pt x="382" y="74"/>
                    </a:lnTo>
                    <a:lnTo>
                      <a:pt x="393" y="65"/>
                    </a:lnTo>
                    <a:lnTo>
                      <a:pt x="410" y="78"/>
                    </a:lnTo>
                    <a:lnTo>
                      <a:pt x="422" y="75"/>
                    </a:lnTo>
                    <a:lnTo>
                      <a:pt x="427" y="87"/>
                    </a:lnTo>
                    <a:lnTo>
                      <a:pt x="445" y="88"/>
                    </a:lnTo>
                    <a:lnTo>
                      <a:pt x="434" y="101"/>
                    </a:lnTo>
                    <a:lnTo>
                      <a:pt x="456" y="105"/>
                    </a:lnTo>
                    <a:lnTo>
                      <a:pt x="473" y="107"/>
                    </a:lnTo>
                    <a:lnTo>
                      <a:pt x="477" y="123"/>
                    </a:lnTo>
                    <a:lnTo>
                      <a:pt x="496" y="124"/>
                    </a:lnTo>
                    <a:lnTo>
                      <a:pt x="490" y="144"/>
                    </a:lnTo>
                    <a:lnTo>
                      <a:pt x="505" y="157"/>
                    </a:lnTo>
                    <a:lnTo>
                      <a:pt x="502" y="183"/>
                    </a:lnTo>
                    <a:lnTo>
                      <a:pt x="517" y="196"/>
                    </a:lnTo>
                    <a:lnTo>
                      <a:pt x="514" y="215"/>
                    </a:lnTo>
                    <a:lnTo>
                      <a:pt x="526" y="222"/>
                    </a:lnTo>
                    <a:lnTo>
                      <a:pt x="520" y="238"/>
                    </a:lnTo>
                    <a:lnTo>
                      <a:pt x="535" y="246"/>
                    </a:lnTo>
                    <a:lnTo>
                      <a:pt x="520" y="269"/>
                    </a:lnTo>
                    <a:lnTo>
                      <a:pt x="526" y="290"/>
                    </a:lnTo>
                    <a:lnTo>
                      <a:pt x="511" y="304"/>
                    </a:lnTo>
                    <a:lnTo>
                      <a:pt x="511" y="327"/>
                    </a:lnTo>
                    <a:lnTo>
                      <a:pt x="499" y="357"/>
                    </a:lnTo>
                    <a:lnTo>
                      <a:pt x="502" y="387"/>
                    </a:lnTo>
                    <a:lnTo>
                      <a:pt x="493" y="400"/>
                    </a:lnTo>
                    <a:lnTo>
                      <a:pt x="495" y="425"/>
                    </a:lnTo>
                    <a:lnTo>
                      <a:pt x="479" y="445"/>
                    </a:lnTo>
                    <a:lnTo>
                      <a:pt x="486" y="462"/>
                    </a:lnTo>
                    <a:lnTo>
                      <a:pt x="470" y="488"/>
                    </a:lnTo>
                    <a:lnTo>
                      <a:pt x="474" y="511"/>
                    </a:lnTo>
                    <a:lnTo>
                      <a:pt x="456" y="533"/>
                    </a:lnTo>
                    <a:lnTo>
                      <a:pt x="461" y="544"/>
                    </a:lnTo>
                    <a:lnTo>
                      <a:pt x="440" y="534"/>
                    </a:lnTo>
                    <a:lnTo>
                      <a:pt x="430" y="547"/>
                    </a:lnTo>
                    <a:lnTo>
                      <a:pt x="413" y="541"/>
                    </a:lnTo>
                    <a:lnTo>
                      <a:pt x="399" y="563"/>
                    </a:lnTo>
                    <a:lnTo>
                      <a:pt x="381" y="557"/>
                    </a:lnTo>
                    <a:lnTo>
                      <a:pt x="367" y="573"/>
                    </a:lnTo>
                    <a:lnTo>
                      <a:pt x="350" y="566"/>
                    </a:lnTo>
                    <a:lnTo>
                      <a:pt x="338" y="586"/>
                    </a:lnTo>
                    <a:lnTo>
                      <a:pt x="316" y="579"/>
                    </a:lnTo>
                    <a:lnTo>
                      <a:pt x="316" y="596"/>
                    </a:lnTo>
                    <a:lnTo>
                      <a:pt x="302" y="589"/>
                    </a:lnTo>
                    <a:lnTo>
                      <a:pt x="289" y="6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Freeform 9"/>
              <p:cNvSpPr>
                <a:spLocks/>
              </p:cNvSpPr>
              <p:nvPr/>
            </p:nvSpPr>
            <p:spPr bwMode="auto">
              <a:xfrm>
                <a:off x="625" y="980"/>
                <a:ext cx="63" cy="57"/>
              </a:xfrm>
              <a:custGeom>
                <a:avLst/>
                <a:gdLst>
                  <a:gd name="T0" fmla="*/ 0 w 566"/>
                  <a:gd name="T1" fmla="*/ 0 h 571"/>
                  <a:gd name="T2" fmla="*/ 0 w 566"/>
                  <a:gd name="T3" fmla="*/ 0 h 571"/>
                  <a:gd name="T4" fmla="*/ 0 w 566"/>
                  <a:gd name="T5" fmla="*/ 0 h 571"/>
                  <a:gd name="T6" fmla="*/ 0 w 566"/>
                  <a:gd name="T7" fmla="*/ 0 h 571"/>
                  <a:gd name="T8" fmla="*/ 0 w 566"/>
                  <a:gd name="T9" fmla="*/ 0 h 571"/>
                  <a:gd name="T10" fmla="*/ 0 w 566"/>
                  <a:gd name="T11" fmla="*/ 0 h 571"/>
                  <a:gd name="T12" fmla="*/ 0 w 566"/>
                  <a:gd name="T13" fmla="*/ 0 h 571"/>
                  <a:gd name="T14" fmla="*/ 0 w 566"/>
                  <a:gd name="T15" fmla="*/ 0 h 571"/>
                  <a:gd name="T16" fmla="*/ 0 w 566"/>
                  <a:gd name="T17" fmla="*/ 0 h 571"/>
                  <a:gd name="T18" fmla="*/ 0 w 566"/>
                  <a:gd name="T19" fmla="*/ 0 h 571"/>
                  <a:gd name="T20" fmla="*/ 0 w 566"/>
                  <a:gd name="T21" fmla="*/ 0 h 571"/>
                  <a:gd name="T22" fmla="*/ 0 w 566"/>
                  <a:gd name="T23" fmla="*/ 0 h 571"/>
                  <a:gd name="T24" fmla="*/ 0 w 566"/>
                  <a:gd name="T25" fmla="*/ 0 h 571"/>
                  <a:gd name="T26" fmla="*/ 0 w 566"/>
                  <a:gd name="T27" fmla="*/ 0 h 571"/>
                  <a:gd name="T28" fmla="*/ 0 w 566"/>
                  <a:gd name="T29" fmla="*/ 0 h 571"/>
                  <a:gd name="T30" fmla="*/ 0 w 566"/>
                  <a:gd name="T31" fmla="*/ 0 h 571"/>
                  <a:gd name="T32" fmla="*/ 0 w 566"/>
                  <a:gd name="T33" fmla="*/ 0 h 571"/>
                  <a:gd name="T34" fmla="*/ 0 w 566"/>
                  <a:gd name="T35" fmla="*/ 0 h 571"/>
                  <a:gd name="T36" fmla="*/ 0 w 566"/>
                  <a:gd name="T37" fmla="*/ 0 h 571"/>
                  <a:gd name="T38" fmla="*/ 0 w 566"/>
                  <a:gd name="T39" fmla="*/ 0 h 571"/>
                  <a:gd name="T40" fmla="*/ 0 w 566"/>
                  <a:gd name="T41" fmla="*/ 0 h 571"/>
                  <a:gd name="T42" fmla="*/ 0 w 566"/>
                  <a:gd name="T43" fmla="*/ 0 h 571"/>
                  <a:gd name="T44" fmla="*/ 0 w 566"/>
                  <a:gd name="T45" fmla="*/ 0 h 571"/>
                  <a:gd name="T46" fmla="*/ 0 w 566"/>
                  <a:gd name="T47" fmla="*/ 0 h 571"/>
                  <a:gd name="T48" fmla="*/ 0 w 566"/>
                  <a:gd name="T49" fmla="*/ 0 h 571"/>
                  <a:gd name="T50" fmla="*/ 0 w 566"/>
                  <a:gd name="T51" fmla="*/ 0 h 571"/>
                  <a:gd name="T52" fmla="*/ 0 w 566"/>
                  <a:gd name="T53" fmla="*/ 0 h 571"/>
                  <a:gd name="T54" fmla="*/ 0 w 566"/>
                  <a:gd name="T55" fmla="*/ 0 h 571"/>
                  <a:gd name="T56" fmla="*/ 0 w 566"/>
                  <a:gd name="T57" fmla="*/ 0 h 571"/>
                  <a:gd name="T58" fmla="*/ 0 w 566"/>
                  <a:gd name="T59" fmla="*/ 0 h 571"/>
                  <a:gd name="T60" fmla="*/ 0 w 566"/>
                  <a:gd name="T61" fmla="*/ 0 h 571"/>
                  <a:gd name="T62" fmla="*/ 0 w 566"/>
                  <a:gd name="T63" fmla="*/ 0 h 571"/>
                  <a:gd name="T64" fmla="*/ 0 w 566"/>
                  <a:gd name="T65" fmla="*/ 0 h 571"/>
                  <a:gd name="T66" fmla="*/ 0 w 566"/>
                  <a:gd name="T67" fmla="*/ 0 h 571"/>
                  <a:gd name="T68" fmla="*/ 0 w 566"/>
                  <a:gd name="T69" fmla="*/ 0 h 571"/>
                  <a:gd name="T70" fmla="*/ 0 w 566"/>
                  <a:gd name="T71" fmla="*/ 0 h 571"/>
                  <a:gd name="T72" fmla="*/ 0 w 566"/>
                  <a:gd name="T73" fmla="*/ 0 h 571"/>
                  <a:gd name="T74" fmla="*/ 0 w 566"/>
                  <a:gd name="T75" fmla="*/ 0 h 571"/>
                  <a:gd name="T76" fmla="*/ 0 w 566"/>
                  <a:gd name="T77" fmla="*/ 0 h 571"/>
                  <a:gd name="T78" fmla="*/ 0 w 566"/>
                  <a:gd name="T79" fmla="*/ 0 h 571"/>
                  <a:gd name="T80" fmla="*/ 0 w 566"/>
                  <a:gd name="T81" fmla="*/ 0 h 571"/>
                  <a:gd name="T82" fmla="*/ 0 w 566"/>
                  <a:gd name="T83" fmla="*/ 0 h 571"/>
                  <a:gd name="T84" fmla="*/ 0 w 566"/>
                  <a:gd name="T85" fmla="*/ 0 h 571"/>
                  <a:gd name="T86" fmla="*/ 0 w 566"/>
                  <a:gd name="T87" fmla="*/ 0 h 571"/>
                  <a:gd name="T88" fmla="*/ 0 w 566"/>
                  <a:gd name="T89" fmla="*/ 0 h 571"/>
                  <a:gd name="T90" fmla="*/ 0 w 566"/>
                  <a:gd name="T91" fmla="*/ 0 h 571"/>
                  <a:gd name="T92" fmla="*/ 0 w 566"/>
                  <a:gd name="T93" fmla="*/ 0 h 571"/>
                  <a:gd name="T94" fmla="*/ 0 w 566"/>
                  <a:gd name="T95" fmla="*/ 0 h 571"/>
                  <a:gd name="T96" fmla="*/ 0 w 566"/>
                  <a:gd name="T97" fmla="*/ 0 h 571"/>
                  <a:gd name="T98" fmla="*/ 0 w 566"/>
                  <a:gd name="T99" fmla="*/ 0 h 571"/>
                  <a:gd name="T100" fmla="*/ 0 w 566"/>
                  <a:gd name="T101" fmla="*/ 0 h 571"/>
                  <a:gd name="T102" fmla="*/ 0 w 566"/>
                  <a:gd name="T103" fmla="*/ 0 h 571"/>
                  <a:gd name="T104" fmla="*/ 0 w 566"/>
                  <a:gd name="T105" fmla="*/ 0 h 571"/>
                  <a:gd name="T106" fmla="*/ 0 w 566"/>
                  <a:gd name="T107" fmla="*/ 0 h 571"/>
                  <a:gd name="T108" fmla="*/ 0 w 566"/>
                  <a:gd name="T109" fmla="*/ 0 h 571"/>
                  <a:gd name="T110" fmla="*/ 0 w 566"/>
                  <a:gd name="T111" fmla="*/ 0 h 57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6"/>
                  <a:gd name="T169" fmla="*/ 0 h 571"/>
                  <a:gd name="T170" fmla="*/ 566 w 566"/>
                  <a:gd name="T171" fmla="*/ 571 h 57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6" h="571">
                    <a:moveTo>
                      <a:pt x="0" y="309"/>
                    </a:moveTo>
                    <a:lnTo>
                      <a:pt x="19" y="302"/>
                    </a:lnTo>
                    <a:lnTo>
                      <a:pt x="12" y="287"/>
                    </a:lnTo>
                    <a:lnTo>
                      <a:pt x="34" y="280"/>
                    </a:lnTo>
                    <a:lnTo>
                      <a:pt x="28" y="260"/>
                    </a:lnTo>
                    <a:lnTo>
                      <a:pt x="43" y="257"/>
                    </a:lnTo>
                    <a:lnTo>
                      <a:pt x="43" y="237"/>
                    </a:lnTo>
                    <a:lnTo>
                      <a:pt x="57" y="231"/>
                    </a:lnTo>
                    <a:lnTo>
                      <a:pt x="56" y="207"/>
                    </a:lnTo>
                    <a:lnTo>
                      <a:pt x="71" y="211"/>
                    </a:lnTo>
                    <a:lnTo>
                      <a:pt x="65" y="194"/>
                    </a:lnTo>
                    <a:lnTo>
                      <a:pt x="80" y="184"/>
                    </a:lnTo>
                    <a:lnTo>
                      <a:pt x="78" y="155"/>
                    </a:lnTo>
                    <a:lnTo>
                      <a:pt x="93" y="151"/>
                    </a:lnTo>
                    <a:lnTo>
                      <a:pt x="90" y="128"/>
                    </a:lnTo>
                    <a:lnTo>
                      <a:pt x="105" y="113"/>
                    </a:lnTo>
                    <a:lnTo>
                      <a:pt x="103" y="93"/>
                    </a:lnTo>
                    <a:lnTo>
                      <a:pt x="123" y="82"/>
                    </a:lnTo>
                    <a:lnTo>
                      <a:pt x="123" y="53"/>
                    </a:lnTo>
                    <a:lnTo>
                      <a:pt x="136" y="63"/>
                    </a:lnTo>
                    <a:lnTo>
                      <a:pt x="149" y="47"/>
                    </a:lnTo>
                    <a:lnTo>
                      <a:pt x="167" y="57"/>
                    </a:lnTo>
                    <a:lnTo>
                      <a:pt x="170" y="43"/>
                    </a:lnTo>
                    <a:lnTo>
                      <a:pt x="189" y="49"/>
                    </a:lnTo>
                    <a:lnTo>
                      <a:pt x="201" y="40"/>
                    </a:lnTo>
                    <a:lnTo>
                      <a:pt x="225" y="41"/>
                    </a:lnTo>
                    <a:lnTo>
                      <a:pt x="235" y="31"/>
                    </a:lnTo>
                    <a:lnTo>
                      <a:pt x="253" y="33"/>
                    </a:lnTo>
                    <a:lnTo>
                      <a:pt x="261" y="20"/>
                    </a:lnTo>
                    <a:lnTo>
                      <a:pt x="271" y="24"/>
                    </a:lnTo>
                    <a:lnTo>
                      <a:pt x="287" y="18"/>
                    </a:lnTo>
                    <a:lnTo>
                      <a:pt x="299" y="24"/>
                    </a:lnTo>
                    <a:lnTo>
                      <a:pt x="311" y="8"/>
                    </a:lnTo>
                    <a:lnTo>
                      <a:pt x="324" y="23"/>
                    </a:lnTo>
                    <a:lnTo>
                      <a:pt x="344" y="20"/>
                    </a:lnTo>
                    <a:lnTo>
                      <a:pt x="360" y="37"/>
                    </a:lnTo>
                    <a:lnTo>
                      <a:pt x="369" y="24"/>
                    </a:lnTo>
                    <a:lnTo>
                      <a:pt x="385" y="33"/>
                    </a:lnTo>
                    <a:lnTo>
                      <a:pt x="401" y="20"/>
                    </a:lnTo>
                    <a:lnTo>
                      <a:pt x="418" y="26"/>
                    </a:lnTo>
                    <a:lnTo>
                      <a:pt x="437" y="8"/>
                    </a:lnTo>
                    <a:lnTo>
                      <a:pt x="447" y="17"/>
                    </a:lnTo>
                    <a:lnTo>
                      <a:pt x="461" y="0"/>
                    </a:lnTo>
                    <a:lnTo>
                      <a:pt x="474" y="14"/>
                    </a:lnTo>
                    <a:lnTo>
                      <a:pt x="490" y="8"/>
                    </a:lnTo>
                    <a:lnTo>
                      <a:pt x="492" y="30"/>
                    </a:lnTo>
                    <a:lnTo>
                      <a:pt x="505" y="41"/>
                    </a:lnTo>
                    <a:lnTo>
                      <a:pt x="507" y="60"/>
                    </a:lnTo>
                    <a:lnTo>
                      <a:pt x="521" y="79"/>
                    </a:lnTo>
                    <a:lnTo>
                      <a:pt x="535" y="100"/>
                    </a:lnTo>
                    <a:lnTo>
                      <a:pt x="539" y="122"/>
                    </a:lnTo>
                    <a:lnTo>
                      <a:pt x="544" y="145"/>
                    </a:lnTo>
                    <a:lnTo>
                      <a:pt x="542" y="172"/>
                    </a:lnTo>
                    <a:lnTo>
                      <a:pt x="559" y="182"/>
                    </a:lnTo>
                    <a:lnTo>
                      <a:pt x="553" y="205"/>
                    </a:lnTo>
                    <a:lnTo>
                      <a:pt x="566" y="221"/>
                    </a:lnTo>
                    <a:lnTo>
                      <a:pt x="539" y="231"/>
                    </a:lnTo>
                    <a:lnTo>
                      <a:pt x="548" y="247"/>
                    </a:lnTo>
                    <a:lnTo>
                      <a:pt x="538" y="260"/>
                    </a:lnTo>
                    <a:lnTo>
                      <a:pt x="551" y="277"/>
                    </a:lnTo>
                    <a:lnTo>
                      <a:pt x="529" y="283"/>
                    </a:lnTo>
                    <a:lnTo>
                      <a:pt x="533" y="309"/>
                    </a:lnTo>
                    <a:lnTo>
                      <a:pt x="524" y="323"/>
                    </a:lnTo>
                    <a:lnTo>
                      <a:pt x="527" y="341"/>
                    </a:lnTo>
                    <a:lnTo>
                      <a:pt x="517" y="351"/>
                    </a:lnTo>
                    <a:lnTo>
                      <a:pt x="530" y="368"/>
                    </a:lnTo>
                    <a:lnTo>
                      <a:pt x="505" y="382"/>
                    </a:lnTo>
                    <a:lnTo>
                      <a:pt x="511" y="395"/>
                    </a:lnTo>
                    <a:lnTo>
                      <a:pt x="496" y="408"/>
                    </a:lnTo>
                    <a:lnTo>
                      <a:pt x="504" y="420"/>
                    </a:lnTo>
                    <a:lnTo>
                      <a:pt x="492" y="438"/>
                    </a:lnTo>
                    <a:lnTo>
                      <a:pt x="495" y="451"/>
                    </a:lnTo>
                    <a:lnTo>
                      <a:pt x="484" y="456"/>
                    </a:lnTo>
                    <a:lnTo>
                      <a:pt x="483" y="476"/>
                    </a:lnTo>
                    <a:lnTo>
                      <a:pt x="470" y="464"/>
                    </a:lnTo>
                    <a:lnTo>
                      <a:pt x="467" y="487"/>
                    </a:lnTo>
                    <a:lnTo>
                      <a:pt x="465" y="505"/>
                    </a:lnTo>
                    <a:lnTo>
                      <a:pt x="450" y="510"/>
                    </a:lnTo>
                    <a:lnTo>
                      <a:pt x="449" y="529"/>
                    </a:lnTo>
                    <a:lnTo>
                      <a:pt x="430" y="523"/>
                    </a:lnTo>
                    <a:lnTo>
                      <a:pt x="418" y="539"/>
                    </a:lnTo>
                    <a:lnTo>
                      <a:pt x="394" y="536"/>
                    </a:lnTo>
                    <a:lnTo>
                      <a:pt x="381" y="552"/>
                    </a:lnTo>
                    <a:lnTo>
                      <a:pt x="364" y="549"/>
                    </a:lnTo>
                    <a:lnTo>
                      <a:pt x="358" y="562"/>
                    </a:lnTo>
                    <a:lnTo>
                      <a:pt x="342" y="556"/>
                    </a:lnTo>
                    <a:lnTo>
                      <a:pt x="335" y="571"/>
                    </a:lnTo>
                    <a:lnTo>
                      <a:pt x="314" y="556"/>
                    </a:lnTo>
                    <a:lnTo>
                      <a:pt x="293" y="562"/>
                    </a:lnTo>
                    <a:lnTo>
                      <a:pt x="281" y="546"/>
                    </a:lnTo>
                    <a:lnTo>
                      <a:pt x="259" y="546"/>
                    </a:lnTo>
                    <a:lnTo>
                      <a:pt x="231" y="533"/>
                    </a:lnTo>
                    <a:lnTo>
                      <a:pt x="203" y="536"/>
                    </a:lnTo>
                    <a:lnTo>
                      <a:pt x="191" y="526"/>
                    </a:lnTo>
                    <a:lnTo>
                      <a:pt x="167" y="528"/>
                    </a:lnTo>
                    <a:lnTo>
                      <a:pt x="149" y="512"/>
                    </a:lnTo>
                    <a:lnTo>
                      <a:pt x="132" y="520"/>
                    </a:lnTo>
                    <a:lnTo>
                      <a:pt x="108" y="502"/>
                    </a:lnTo>
                    <a:lnTo>
                      <a:pt x="86" y="506"/>
                    </a:lnTo>
                    <a:lnTo>
                      <a:pt x="66" y="487"/>
                    </a:lnTo>
                    <a:lnTo>
                      <a:pt x="56" y="492"/>
                    </a:lnTo>
                    <a:lnTo>
                      <a:pt x="65" y="470"/>
                    </a:lnTo>
                    <a:lnTo>
                      <a:pt x="52" y="459"/>
                    </a:lnTo>
                    <a:lnTo>
                      <a:pt x="59" y="441"/>
                    </a:lnTo>
                    <a:lnTo>
                      <a:pt x="38" y="427"/>
                    </a:lnTo>
                    <a:lnTo>
                      <a:pt x="43" y="407"/>
                    </a:lnTo>
                    <a:lnTo>
                      <a:pt x="29" y="392"/>
                    </a:lnTo>
                    <a:lnTo>
                      <a:pt x="35" y="374"/>
                    </a:lnTo>
                    <a:lnTo>
                      <a:pt x="17" y="361"/>
                    </a:lnTo>
                    <a:lnTo>
                      <a:pt x="23" y="338"/>
                    </a:lnTo>
                    <a:lnTo>
                      <a:pt x="7" y="338"/>
                    </a:lnTo>
                    <a:lnTo>
                      <a:pt x="14" y="323"/>
                    </a:lnTo>
                    <a:lnTo>
                      <a:pt x="0" y="30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Freeform 10"/>
              <p:cNvSpPr>
                <a:spLocks/>
              </p:cNvSpPr>
              <p:nvPr/>
            </p:nvSpPr>
            <p:spPr bwMode="auto">
              <a:xfrm>
                <a:off x="680" y="935"/>
                <a:ext cx="19" cy="17"/>
              </a:xfrm>
              <a:custGeom>
                <a:avLst/>
                <a:gdLst>
                  <a:gd name="T0" fmla="*/ 0 w 173"/>
                  <a:gd name="T1" fmla="*/ 0 h 173"/>
                  <a:gd name="T2" fmla="*/ 0 w 173"/>
                  <a:gd name="T3" fmla="*/ 0 h 173"/>
                  <a:gd name="T4" fmla="*/ 0 w 173"/>
                  <a:gd name="T5" fmla="*/ 0 h 173"/>
                  <a:gd name="T6" fmla="*/ 0 w 173"/>
                  <a:gd name="T7" fmla="*/ 0 h 173"/>
                  <a:gd name="T8" fmla="*/ 0 w 173"/>
                  <a:gd name="T9" fmla="*/ 0 h 173"/>
                  <a:gd name="T10" fmla="*/ 0 w 173"/>
                  <a:gd name="T11" fmla="*/ 0 h 173"/>
                  <a:gd name="T12" fmla="*/ 0 w 173"/>
                  <a:gd name="T13" fmla="*/ 0 h 173"/>
                  <a:gd name="T14" fmla="*/ 0 w 173"/>
                  <a:gd name="T15" fmla="*/ 0 h 173"/>
                  <a:gd name="T16" fmla="*/ 0 w 173"/>
                  <a:gd name="T17" fmla="*/ 0 h 173"/>
                  <a:gd name="T18" fmla="*/ 0 w 173"/>
                  <a:gd name="T19" fmla="*/ 0 h 173"/>
                  <a:gd name="T20" fmla="*/ 0 w 173"/>
                  <a:gd name="T21" fmla="*/ 0 h 173"/>
                  <a:gd name="T22" fmla="*/ 0 w 173"/>
                  <a:gd name="T23" fmla="*/ 0 h 173"/>
                  <a:gd name="T24" fmla="*/ 0 w 173"/>
                  <a:gd name="T25" fmla="*/ 0 h 173"/>
                  <a:gd name="T26" fmla="*/ 0 w 173"/>
                  <a:gd name="T27" fmla="*/ 0 h 173"/>
                  <a:gd name="T28" fmla="*/ 0 w 173"/>
                  <a:gd name="T29" fmla="*/ 0 h 173"/>
                  <a:gd name="T30" fmla="*/ 0 w 173"/>
                  <a:gd name="T31" fmla="*/ 0 h 173"/>
                  <a:gd name="T32" fmla="*/ 0 w 173"/>
                  <a:gd name="T33" fmla="*/ 0 h 173"/>
                  <a:gd name="T34" fmla="*/ 0 w 173"/>
                  <a:gd name="T35" fmla="*/ 0 h 173"/>
                  <a:gd name="T36" fmla="*/ 0 w 173"/>
                  <a:gd name="T37" fmla="*/ 0 h 173"/>
                  <a:gd name="T38" fmla="*/ 0 w 173"/>
                  <a:gd name="T39" fmla="*/ 0 h 173"/>
                  <a:gd name="T40" fmla="*/ 0 w 173"/>
                  <a:gd name="T41" fmla="*/ 0 h 173"/>
                  <a:gd name="T42" fmla="*/ 0 w 173"/>
                  <a:gd name="T43" fmla="*/ 0 h 173"/>
                  <a:gd name="T44" fmla="*/ 0 w 173"/>
                  <a:gd name="T45" fmla="*/ 0 h 173"/>
                  <a:gd name="T46" fmla="*/ 0 w 173"/>
                  <a:gd name="T47" fmla="*/ 0 h 173"/>
                  <a:gd name="T48" fmla="*/ 0 w 173"/>
                  <a:gd name="T49" fmla="*/ 0 h 173"/>
                  <a:gd name="T50" fmla="*/ 0 w 173"/>
                  <a:gd name="T51" fmla="*/ 0 h 173"/>
                  <a:gd name="T52" fmla="*/ 0 w 173"/>
                  <a:gd name="T53" fmla="*/ 0 h 173"/>
                  <a:gd name="T54" fmla="*/ 0 w 173"/>
                  <a:gd name="T55" fmla="*/ 0 h 173"/>
                  <a:gd name="T56" fmla="*/ 0 w 173"/>
                  <a:gd name="T57" fmla="*/ 0 h 173"/>
                  <a:gd name="T58" fmla="*/ 0 w 173"/>
                  <a:gd name="T59" fmla="*/ 0 h 173"/>
                  <a:gd name="T60" fmla="*/ 0 w 173"/>
                  <a:gd name="T61" fmla="*/ 0 h 173"/>
                  <a:gd name="T62" fmla="*/ 0 w 173"/>
                  <a:gd name="T63" fmla="*/ 0 h 173"/>
                  <a:gd name="T64" fmla="*/ 0 w 173"/>
                  <a:gd name="T65" fmla="*/ 0 h 1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173"/>
                  <a:gd name="T101" fmla="*/ 173 w 173"/>
                  <a:gd name="T102" fmla="*/ 173 h 1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173">
                    <a:moveTo>
                      <a:pt x="166" y="57"/>
                    </a:moveTo>
                    <a:lnTo>
                      <a:pt x="158" y="72"/>
                    </a:lnTo>
                    <a:lnTo>
                      <a:pt x="167" y="90"/>
                    </a:lnTo>
                    <a:lnTo>
                      <a:pt x="158" y="104"/>
                    </a:lnTo>
                    <a:lnTo>
                      <a:pt x="173" y="124"/>
                    </a:lnTo>
                    <a:lnTo>
                      <a:pt x="158" y="134"/>
                    </a:lnTo>
                    <a:lnTo>
                      <a:pt x="152" y="150"/>
                    </a:lnTo>
                    <a:lnTo>
                      <a:pt x="136" y="159"/>
                    </a:lnTo>
                    <a:lnTo>
                      <a:pt x="117" y="162"/>
                    </a:lnTo>
                    <a:lnTo>
                      <a:pt x="104" y="173"/>
                    </a:lnTo>
                    <a:lnTo>
                      <a:pt x="87" y="170"/>
                    </a:lnTo>
                    <a:lnTo>
                      <a:pt x="74" y="156"/>
                    </a:lnTo>
                    <a:lnTo>
                      <a:pt x="55" y="154"/>
                    </a:lnTo>
                    <a:lnTo>
                      <a:pt x="31" y="159"/>
                    </a:lnTo>
                    <a:lnTo>
                      <a:pt x="22" y="134"/>
                    </a:lnTo>
                    <a:lnTo>
                      <a:pt x="10" y="127"/>
                    </a:lnTo>
                    <a:lnTo>
                      <a:pt x="10" y="103"/>
                    </a:lnTo>
                    <a:lnTo>
                      <a:pt x="0" y="88"/>
                    </a:lnTo>
                    <a:lnTo>
                      <a:pt x="1" y="62"/>
                    </a:lnTo>
                    <a:lnTo>
                      <a:pt x="0" y="44"/>
                    </a:lnTo>
                    <a:lnTo>
                      <a:pt x="18" y="42"/>
                    </a:lnTo>
                    <a:lnTo>
                      <a:pt x="21" y="21"/>
                    </a:lnTo>
                    <a:lnTo>
                      <a:pt x="40" y="19"/>
                    </a:lnTo>
                    <a:lnTo>
                      <a:pt x="65" y="16"/>
                    </a:lnTo>
                    <a:lnTo>
                      <a:pt x="80" y="2"/>
                    </a:lnTo>
                    <a:lnTo>
                      <a:pt x="98" y="18"/>
                    </a:lnTo>
                    <a:lnTo>
                      <a:pt x="117" y="0"/>
                    </a:lnTo>
                    <a:lnTo>
                      <a:pt x="127" y="18"/>
                    </a:lnTo>
                    <a:lnTo>
                      <a:pt x="144" y="12"/>
                    </a:lnTo>
                    <a:lnTo>
                      <a:pt x="142" y="38"/>
                    </a:lnTo>
                    <a:lnTo>
                      <a:pt x="160" y="32"/>
                    </a:lnTo>
                    <a:lnTo>
                      <a:pt x="154" y="48"/>
                    </a:lnTo>
                    <a:lnTo>
                      <a:pt x="166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Freeform 11"/>
              <p:cNvSpPr>
                <a:spLocks/>
              </p:cNvSpPr>
              <p:nvPr/>
            </p:nvSpPr>
            <p:spPr bwMode="auto">
              <a:xfrm>
                <a:off x="659" y="951"/>
                <a:ext cx="38" cy="40"/>
              </a:xfrm>
              <a:custGeom>
                <a:avLst/>
                <a:gdLst>
                  <a:gd name="T0" fmla="*/ 0 w 346"/>
                  <a:gd name="T1" fmla="*/ 0 h 396"/>
                  <a:gd name="T2" fmla="*/ 0 w 346"/>
                  <a:gd name="T3" fmla="*/ 0 h 396"/>
                  <a:gd name="T4" fmla="*/ 0 w 346"/>
                  <a:gd name="T5" fmla="*/ 0 h 396"/>
                  <a:gd name="T6" fmla="*/ 0 w 346"/>
                  <a:gd name="T7" fmla="*/ 0 h 396"/>
                  <a:gd name="T8" fmla="*/ 0 w 346"/>
                  <a:gd name="T9" fmla="*/ 0 h 396"/>
                  <a:gd name="T10" fmla="*/ 0 w 346"/>
                  <a:gd name="T11" fmla="*/ 0 h 396"/>
                  <a:gd name="T12" fmla="*/ 0 w 346"/>
                  <a:gd name="T13" fmla="*/ 0 h 396"/>
                  <a:gd name="T14" fmla="*/ 0 w 346"/>
                  <a:gd name="T15" fmla="*/ 0 h 396"/>
                  <a:gd name="T16" fmla="*/ 0 w 346"/>
                  <a:gd name="T17" fmla="*/ 0 h 396"/>
                  <a:gd name="T18" fmla="*/ 0 w 346"/>
                  <a:gd name="T19" fmla="*/ 0 h 396"/>
                  <a:gd name="T20" fmla="*/ 0 w 346"/>
                  <a:gd name="T21" fmla="*/ 0 h 396"/>
                  <a:gd name="T22" fmla="*/ 0 w 346"/>
                  <a:gd name="T23" fmla="*/ 0 h 396"/>
                  <a:gd name="T24" fmla="*/ 0 w 346"/>
                  <a:gd name="T25" fmla="*/ 0 h 396"/>
                  <a:gd name="T26" fmla="*/ 0 w 346"/>
                  <a:gd name="T27" fmla="*/ 0 h 396"/>
                  <a:gd name="T28" fmla="*/ 0 w 346"/>
                  <a:gd name="T29" fmla="*/ 0 h 396"/>
                  <a:gd name="T30" fmla="*/ 0 w 346"/>
                  <a:gd name="T31" fmla="*/ 0 h 396"/>
                  <a:gd name="T32" fmla="*/ 0 w 346"/>
                  <a:gd name="T33" fmla="*/ 0 h 396"/>
                  <a:gd name="T34" fmla="*/ 0 w 346"/>
                  <a:gd name="T35" fmla="*/ 0 h 396"/>
                  <a:gd name="T36" fmla="*/ 0 w 346"/>
                  <a:gd name="T37" fmla="*/ 0 h 396"/>
                  <a:gd name="T38" fmla="*/ 0 w 346"/>
                  <a:gd name="T39" fmla="*/ 0 h 396"/>
                  <a:gd name="T40" fmla="*/ 0 w 346"/>
                  <a:gd name="T41" fmla="*/ 0 h 396"/>
                  <a:gd name="T42" fmla="*/ 0 w 346"/>
                  <a:gd name="T43" fmla="*/ 0 h 396"/>
                  <a:gd name="T44" fmla="*/ 0 w 346"/>
                  <a:gd name="T45" fmla="*/ 0 h 396"/>
                  <a:gd name="T46" fmla="*/ 0 w 346"/>
                  <a:gd name="T47" fmla="*/ 0 h 396"/>
                  <a:gd name="T48" fmla="*/ 0 w 346"/>
                  <a:gd name="T49" fmla="*/ 0 h 396"/>
                  <a:gd name="T50" fmla="*/ 0 w 346"/>
                  <a:gd name="T51" fmla="*/ 0 h 396"/>
                  <a:gd name="T52" fmla="*/ 0 w 346"/>
                  <a:gd name="T53" fmla="*/ 0 h 396"/>
                  <a:gd name="T54" fmla="*/ 0 w 346"/>
                  <a:gd name="T55" fmla="*/ 0 h 396"/>
                  <a:gd name="T56" fmla="*/ 0 w 346"/>
                  <a:gd name="T57" fmla="*/ 0 h 396"/>
                  <a:gd name="T58" fmla="*/ 0 w 346"/>
                  <a:gd name="T59" fmla="*/ 0 h 396"/>
                  <a:gd name="T60" fmla="*/ 0 w 346"/>
                  <a:gd name="T61" fmla="*/ 0 h 396"/>
                  <a:gd name="T62" fmla="*/ 0 w 346"/>
                  <a:gd name="T63" fmla="*/ 0 h 396"/>
                  <a:gd name="T64" fmla="*/ 0 w 346"/>
                  <a:gd name="T65" fmla="*/ 0 h 396"/>
                  <a:gd name="T66" fmla="*/ 0 w 346"/>
                  <a:gd name="T67" fmla="*/ 0 h 396"/>
                  <a:gd name="T68" fmla="*/ 0 w 346"/>
                  <a:gd name="T69" fmla="*/ 0 h 396"/>
                  <a:gd name="T70" fmla="*/ 0 w 346"/>
                  <a:gd name="T71" fmla="*/ 0 h 396"/>
                  <a:gd name="T72" fmla="*/ 0 w 346"/>
                  <a:gd name="T73" fmla="*/ 0 h 396"/>
                  <a:gd name="T74" fmla="*/ 0 w 346"/>
                  <a:gd name="T75" fmla="*/ 0 h 396"/>
                  <a:gd name="T76" fmla="*/ 0 w 346"/>
                  <a:gd name="T77" fmla="*/ 0 h 396"/>
                  <a:gd name="T78" fmla="*/ 0 w 346"/>
                  <a:gd name="T79" fmla="*/ 0 h 396"/>
                  <a:gd name="T80" fmla="*/ 0 w 346"/>
                  <a:gd name="T81" fmla="*/ 0 h 396"/>
                  <a:gd name="T82" fmla="*/ 0 w 346"/>
                  <a:gd name="T83" fmla="*/ 0 h 396"/>
                  <a:gd name="T84" fmla="*/ 0 w 346"/>
                  <a:gd name="T85" fmla="*/ 0 h 396"/>
                  <a:gd name="T86" fmla="*/ 0 w 346"/>
                  <a:gd name="T87" fmla="*/ 0 h 396"/>
                  <a:gd name="T88" fmla="*/ 0 w 346"/>
                  <a:gd name="T89" fmla="*/ 0 h 396"/>
                  <a:gd name="T90" fmla="*/ 0 w 346"/>
                  <a:gd name="T91" fmla="*/ 0 h 396"/>
                  <a:gd name="T92" fmla="*/ 0 w 346"/>
                  <a:gd name="T93" fmla="*/ 0 h 396"/>
                  <a:gd name="T94" fmla="*/ 0 w 346"/>
                  <a:gd name="T95" fmla="*/ 0 h 3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6"/>
                  <a:gd name="T145" fmla="*/ 0 h 396"/>
                  <a:gd name="T146" fmla="*/ 346 w 346"/>
                  <a:gd name="T147" fmla="*/ 396 h 39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6" h="396">
                    <a:moveTo>
                      <a:pt x="327" y="40"/>
                    </a:moveTo>
                    <a:lnTo>
                      <a:pt x="301" y="46"/>
                    </a:lnTo>
                    <a:lnTo>
                      <a:pt x="289" y="32"/>
                    </a:lnTo>
                    <a:lnTo>
                      <a:pt x="254" y="27"/>
                    </a:lnTo>
                    <a:lnTo>
                      <a:pt x="246" y="0"/>
                    </a:lnTo>
                    <a:lnTo>
                      <a:pt x="212" y="22"/>
                    </a:lnTo>
                    <a:lnTo>
                      <a:pt x="175" y="15"/>
                    </a:lnTo>
                    <a:lnTo>
                      <a:pt x="148" y="22"/>
                    </a:lnTo>
                    <a:lnTo>
                      <a:pt x="99" y="14"/>
                    </a:lnTo>
                    <a:lnTo>
                      <a:pt x="83" y="49"/>
                    </a:lnTo>
                    <a:lnTo>
                      <a:pt x="76" y="81"/>
                    </a:lnTo>
                    <a:lnTo>
                      <a:pt x="53" y="102"/>
                    </a:lnTo>
                    <a:lnTo>
                      <a:pt x="50" y="131"/>
                    </a:lnTo>
                    <a:lnTo>
                      <a:pt x="26" y="148"/>
                    </a:lnTo>
                    <a:lnTo>
                      <a:pt x="19" y="174"/>
                    </a:lnTo>
                    <a:lnTo>
                      <a:pt x="0" y="192"/>
                    </a:lnTo>
                    <a:lnTo>
                      <a:pt x="19" y="209"/>
                    </a:lnTo>
                    <a:lnTo>
                      <a:pt x="19" y="232"/>
                    </a:lnTo>
                    <a:lnTo>
                      <a:pt x="40" y="237"/>
                    </a:lnTo>
                    <a:lnTo>
                      <a:pt x="46" y="269"/>
                    </a:lnTo>
                    <a:lnTo>
                      <a:pt x="67" y="286"/>
                    </a:lnTo>
                    <a:lnTo>
                      <a:pt x="71" y="318"/>
                    </a:lnTo>
                    <a:lnTo>
                      <a:pt x="88" y="332"/>
                    </a:lnTo>
                    <a:lnTo>
                      <a:pt x="99" y="361"/>
                    </a:lnTo>
                    <a:lnTo>
                      <a:pt x="140" y="366"/>
                    </a:lnTo>
                    <a:lnTo>
                      <a:pt x="166" y="383"/>
                    </a:lnTo>
                    <a:lnTo>
                      <a:pt x="183" y="374"/>
                    </a:lnTo>
                    <a:lnTo>
                      <a:pt x="208" y="392"/>
                    </a:lnTo>
                    <a:lnTo>
                      <a:pt x="227" y="383"/>
                    </a:lnTo>
                    <a:lnTo>
                      <a:pt x="249" y="396"/>
                    </a:lnTo>
                    <a:lnTo>
                      <a:pt x="265" y="392"/>
                    </a:lnTo>
                    <a:lnTo>
                      <a:pt x="285" y="374"/>
                    </a:lnTo>
                    <a:lnTo>
                      <a:pt x="300" y="392"/>
                    </a:lnTo>
                    <a:lnTo>
                      <a:pt x="303" y="375"/>
                    </a:lnTo>
                    <a:lnTo>
                      <a:pt x="303" y="338"/>
                    </a:lnTo>
                    <a:lnTo>
                      <a:pt x="327" y="370"/>
                    </a:lnTo>
                    <a:lnTo>
                      <a:pt x="322" y="345"/>
                    </a:lnTo>
                    <a:lnTo>
                      <a:pt x="334" y="332"/>
                    </a:lnTo>
                    <a:lnTo>
                      <a:pt x="319" y="299"/>
                    </a:lnTo>
                    <a:lnTo>
                      <a:pt x="333" y="280"/>
                    </a:lnTo>
                    <a:lnTo>
                      <a:pt x="333" y="250"/>
                    </a:lnTo>
                    <a:lnTo>
                      <a:pt x="346" y="229"/>
                    </a:lnTo>
                    <a:lnTo>
                      <a:pt x="323" y="196"/>
                    </a:lnTo>
                    <a:lnTo>
                      <a:pt x="331" y="169"/>
                    </a:lnTo>
                    <a:lnTo>
                      <a:pt x="326" y="122"/>
                    </a:lnTo>
                    <a:lnTo>
                      <a:pt x="331" y="96"/>
                    </a:lnTo>
                    <a:lnTo>
                      <a:pt x="323" y="64"/>
                    </a:lnTo>
                    <a:lnTo>
                      <a:pt x="327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Freeform 12"/>
              <p:cNvSpPr>
                <a:spLocks/>
              </p:cNvSpPr>
              <p:nvPr/>
            </p:nvSpPr>
            <p:spPr bwMode="auto">
              <a:xfrm>
                <a:off x="708" y="959"/>
                <a:ext cx="47" cy="55"/>
              </a:xfrm>
              <a:custGeom>
                <a:avLst/>
                <a:gdLst>
                  <a:gd name="T0" fmla="*/ 0 w 425"/>
                  <a:gd name="T1" fmla="*/ 0 h 544"/>
                  <a:gd name="T2" fmla="*/ 0 w 425"/>
                  <a:gd name="T3" fmla="*/ 0 h 544"/>
                  <a:gd name="T4" fmla="*/ 0 w 425"/>
                  <a:gd name="T5" fmla="*/ 0 h 544"/>
                  <a:gd name="T6" fmla="*/ 0 w 425"/>
                  <a:gd name="T7" fmla="*/ 0 h 544"/>
                  <a:gd name="T8" fmla="*/ 0 w 425"/>
                  <a:gd name="T9" fmla="*/ 0 h 544"/>
                  <a:gd name="T10" fmla="*/ 0 w 425"/>
                  <a:gd name="T11" fmla="*/ 0 h 544"/>
                  <a:gd name="T12" fmla="*/ 0 w 425"/>
                  <a:gd name="T13" fmla="*/ 0 h 544"/>
                  <a:gd name="T14" fmla="*/ 0 w 425"/>
                  <a:gd name="T15" fmla="*/ 0 h 544"/>
                  <a:gd name="T16" fmla="*/ 0 w 425"/>
                  <a:gd name="T17" fmla="*/ 0 h 544"/>
                  <a:gd name="T18" fmla="*/ 0 w 425"/>
                  <a:gd name="T19" fmla="*/ 0 h 544"/>
                  <a:gd name="T20" fmla="*/ 0 w 425"/>
                  <a:gd name="T21" fmla="*/ 0 h 544"/>
                  <a:gd name="T22" fmla="*/ 0 w 425"/>
                  <a:gd name="T23" fmla="*/ 0 h 544"/>
                  <a:gd name="T24" fmla="*/ 0 w 425"/>
                  <a:gd name="T25" fmla="*/ 0 h 544"/>
                  <a:gd name="T26" fmla="*/ 0 w 425"/>
                  <a:gd name="T27" fmla="*/ 0 h 544"/>
                  <a:gd name="T28" fmla="*/ 0 w 425"/>
                  <a:gd name="T29" fmla="*/ 0 h 544"/>
                  <a:gd name="T30" fmla="*/ 0 w 425"/>
                  <a:gd name="T31" fmla="*/ 0 h 544"/>
                  <a:gd name="T32" fmla="*/ 0 w 425"/>
                  <a:gd name="T33" fmla="*/ 0 h 544"/>
                  <a:gd name="T34" fmla="*/ 0 w 425"/>
                  <a:gd name="T35" fmla="*/ 0 h 544"/>
                  <a:gd name="T36" fmla="*/ 0 w 425"/>
                  <a:gd name="T37" fmla="*/ 0 h 544"/>
                  <a:gd name="T38" fmla="*/ 0 w 425"/>
                  <a:gd name="T39" fmla="*/ 0 h 544"/>
                  <a:gd name="T40" fmla="*/ 0 w 425"/>
                  <a:gd name="T41" fmla="*/ 0 h 544"/>
                  <a:gd name="T42" fmla="*/ 0 w 425"/>
                  <a:gd name="T43" fmla="*/ 0 h 544"/>
                  <a:gd name="T44" fmla="*/ 0 w 425"/>
                  <a:gd name="T45" fmla="*/ 0 h 544"/>
                  <a:gd name="T46" fmla="*/ 0 w 425"/>
                  <a:gd name="T47" fmla="*/ 0 h 544"/>
                  <a:gd name="T48" fmla="*/ 0 w 425"/>
                  <a:gd name="T49" fmla="*/ 0 h 544"/>
                  <a:gd name="T50" fmla="*/ 0 w 425"/>
                  <a:gd name="T51" fmla="*/ 0 h 544"/>
                  <a:gd name="T52" fmla="*/ 0 w 425"/>
                  <a:gd name="T53" fmla="*/ 0 h 544"/>
                  <a:gd name="T54" fmla="*/ 0 w 425"/>
                  <a:gd name="T55" fmla="*/ 0 h 544"/>
                  <a:gd name="T56" fmla="*/ 0 w 425"/>
                  <a:gd name="T57" fmla="*/ 0 h 544"/>
                  <a:gd name="T58" fmla="*/ 0 w 425"/>
                  <a:gd name="T59" fmla="*/ 0 h 544"/>
                  <a:gd name="T60" fmla="*/ 0 w 425"/>
                  <a:gd name="T61" fmla="*/ 0 h 544"/>
                  <a:gd name="T62" fmla="*/ 0 w 425"/>
                  <a:gd name="T63" fmla="*/ 0 h 544"/>
                  <a:gd name="T64" fmla="*/ 0 w 425"/>
                  <a:gd name="T65" fmla="*/ 0 h 544"/>
                  <a:gd name="T66" fmla="*/ 0 w 425"/>
                  <a:gd name="T67" fmla="*/ 0 h 544"/>
                  <a:gd name="T68" fmla="*/ 0 w 425"/>
                  <a:gd name="T69" fmla="*/ 0 h 544"/>
                  <a:gd name="T70" fmla="*/ 0 w 425"/>
                  <a:gd name="T71" fmla="*/ 0 h 544"/>
                  <a:gd name="T72" fmla="*/ 0 w 425"/>
                  <a:gd name="T73" fmla="*/ 0 h 544"/>
                  <a:gd name="T74" fmla="*/ 0 w 425"/>
                  <a:gd name="T75" fmla="*/ 0 h 544"/>
                  <a:gd name="T76" fmla="*/ 0 w 425"/>
                  <a:gd name="T77" fmla="*/ 0 h 544"/>
                  <a:gd name="T78" fmla="*/ 0 w 425"/>
                  <a:gd name="T79" fmla="*/ 0 h 544"/>
                  <a:gd name="T80" fmla="*/ 0 w 425"/>
                  <a:gd name="T81" fmla="*/ 0 h 544"/>
                  <a:gd name="T82" fmla="*/ 0 w 425"/>
                  <a:gd name="T83" fmla="*/ 0 h 544"/>
                  <a:gd name="T84" fmla="*/ 0 w 425"/>
                  <a:gd name="T85" fmla="*/ 0 h 544"/>
                  <a:gd name="T86" fmla="*/ 0 w 425"/>
                  <a:gd name="T87" fmla="*/ 0 h 544"/>
                  <a:gd name="T88" fmla="*/ 0 w 425"/>
                  <a:gd name="T89" fmla="*/ 0 h 5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5"/>
                  <a:gd name="T136" fmla="*/ 0 h 544"/>
                  <a:gd name="T137" fmla="*/ 425 w 425"/>
                  <a:gd name="T138" fmla="*/ 544 h 5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5" h="544">
                    <a:moveTo>
                      <a:pt x="31" y="356"/>
                    </a:moveTo>
                    <a:lnTo>
                      <a:pt x="39" y="380"/>
                    </a:lnTo>
                    <a:lnTo>
                      <a:pt x="30" y="395"/>
                    </a:lnTo>
                    <a:lnTo>
                      <a:pt x="45" y="409"/>
                    </a:lnTo>
                    <a:lnTo>
                      <a:pt x="38" y="428"/>
                    </a:lnTo>
                    <a:lnTo>
                      <a:pt x="11" y="435"/>
                    </a:lnTo>
                    <a:lnTo>
                      <a:pt x="26" y="444"/>
                    </a:lnTo>
                    <a:lnTo>
                      <a:pt x="0" y="468"/>
                    </a:lnTo>
                    <a:lnTo>
                      <a:pt x="18" y="476"/>
                    </a:lnTo>
                    <a:lnTo>
                      <a:pt x="12" y="499"/>
                    </a:lnTo>
                    <a:lnTo>
                      <a:pt x="39" y="505"/>
                    </a:lnTo>
                    <a:lnTo>
                      <a:pt x="35" y="531"/>
                    </a:lnTo>
                    <a:lnTo>
                      <a:pt x="72" y="524"/>
                    </a:lnTo>
                    <a:lnTo>
                      <a:pt x="83" y="544"/>
                    </a:lnTo>
                    <a:lnTo>
                      <a:pt x="111" y="544"/>
                    </a:lnTo>
                    <a:lnTo>
                      <a:pt x="121" y="527"/>
                    </a:lnTo>
                    <a:lnTo>
                      <a:pt x="147" y="534"/>
                    </a:lnTo>
                    <a:lnTo>
                      <a:pt x="157" y="521"/>
                    </a:lnTo>
                    <a:lnTo>
                      <a:pt x="175" y="531"/>
                    </a:lnTo>
                    <a:lnTo>
                      <a:pt x="197" y="531"/>
                    </a:lnTo>
                    <a:lnTo>
                      <a:pt x="198" y="512"/>
                    </a:lnTo>
                    <a:lnTo>
                      <a:pt x="217" y="502"/>
                    </a:lnTo>
                    <a:lnTo>
                      <a:pt x="201" y="491"/>
                    </a:lnTo>
                    <a:lnTo>
                      <a:pt x="217" y="479"/>
                    </a:lnTo>
                    <a:lnTo>
                      <a:pt x="206" y="465"/>
                    </a:lnTo>
                    <a:lnTo>
                      <a:pt x="231" y="451"/>
                    </a:lnTo>
                    <a:lnTo>
                      <a:pt x="255" y="431"/>
                    </a:lnTo>
                    <a:lnTo>
                      <a:pt x="243" y="412"/>
                    </a:lnTo>
                    <a:lnTo>
                      <a:pt x="254" y="396"/>
                    </a:lnTo>
                    <a:lnTo>
                      <a:pt x="251" y="367"/>
                    </a:lnTo>
                    <a:lnTo>
                      <a:pt x="277" y="396"/>
                    </a:lnTo>
                    <a:lnTo>
                      <a:pt x="297" y="392"/>
                    </a:lnTo>
                    <a:lnTo>
                      <a:pt x="307" y="413"/>
                    </a:lnTo>
                    <a:lnTo>
                      <a:pt x="326" y="409"/>
                    </a:lnTo>
                    <a:lnTo>
                      <a:pt x="346" y="423"/>
                    </a:lnTo>
                    <a:lnTo>
                      <a:pt x="357" y="398"/>
                    </a:lnTo>
                    <a:lnTo>
                      <a:pt x="377" y="385"/>
                    </a:lnTo>
                    <a:lnTo>
                      <a:pt x="379" y="361"/>
                    </a:lnTo>
                    <a:lnTo>
                      <a:pt x="398" y="356"/>
                    </a:lnTo>
                    <a:lnTo>
                      <a:pt x="384" y="339"/>
                    </a:lnTo>
                    <a:lnTo>
                      <a:pt x="404" y="328"/>
                    </a:lnTo>
                    <a:lnTo>
                      <a:pt x="394" y="312"/>
                    </a:lnTo>
                    <a:lnTo>
                      <a:pt x="406" y="293"/>
                    </a:lnTo>
                    <a:lnTo>
                      <a:pt x="421" y="280"/>
                    </a:lnTo>
                    <a:lnTo>
                      <a:pt x="402" y="263"/>
                    </a:lnTo>
                    <a:lnTo>
                      <a:pt x="421" y="237"/>
                    </a:lnTo>
                    <a:lnTo>
                      <a:pt x="411" y="222"/>
                    </a:lnTo>
                    <a:lnTo>
                      <a:pt x="421" y="196"/>
                    </a:lnTo>
                    <a:lnTo>
                      <a:pt x="410" y="180"/>
                    </a:lnTo>
                    <a:lnTo>
                      <a:pt x="425" y="169"/>
                    </a:lnTo>
                    <a:lnTo>
                      <a:pt x="407" y="154"/>
                    </a:lnTo>
                    <a:lnTo>
                      <a:pt x="411" y="140"/>
                    </a:lnTo>
                    <a:lnTo>
                      <a:pt x="394" y="136"/>
                    </a:lnTo>
                    <a:lnTo>
                      <a:pt x="398" y="113"/>
                    </a:lnTo>
                    <a:lnTo>
                      <a:pt x="373" y="111"/>
                    </a:lnTo>
                    <a:lnTo>
                      <a:pt x="369" y="90"/>
                    </a:lnTo>
                    <a:lnTo>
                      <a:pt x="350" y="93"/>
                    </a:lnTo>
                    <a:lnTo>
                      <a:pt x="345" y="77"/>
                    </a:lnTo>
                    <a:lnTo>
                      <a:pt x="320" y="69"/>
                    </a:lnTo>
                    <a:lnTo>
                      <a:pt x="312" y="50"/>
                    </a:lnTo>
                    <a:lnTo>
                      <a:pt x="292" y="53"/>
                    </a:lnTo>
                    <a:lnTo>
                      <a:pt x="293" y="34"/>
                    </a:lnTo>
                    <a:lnTo>
                      <a:pt x="274" y="34"/>
                    </a:lnTo>
                    <a:lnTo>
                      <a:pt x="258" y="14"/>
                    </a:lnTo>
                    <a:lnTo>
                      <a:pt x="244" y="14"/>
                    </a:lnTo>
                    <a:lnTo>
                      <a:pt x="224" y="0"/>
                    </a:lnTo>
                    <a:lnTo>
                      <a:pt x="212" y="21"/>
                    </a:lnTo>
                    <a:lnTo>
                      <a:pt x="189" y="20"/>
                    </a:lnTo>
                    <a:lnTo>
                      <a:pt x="181" y="44"/>
                    </a:lnTo>
                    <a:lnTo>
                      <a:pt x="157" y="43"/>
                    </a:lnTo>
                    <a:lnTo>
                      <a:pt x="153" y="64"/>
                    </a:lnTo>
                    <a:lnTo>
                      <a:pt x="130" y="69"/>
                    </a:lnTo>
                    <a:lnTo>
                      <a:pt x="126" y="97"/>
                    </a:lnTo>
                    <a:lnTo>
                      <a:pt x="110" y="97"/>
                    </a:lnTo>
                    <a:lnTo>
                      <a:pt x="111" y="124"/>
                    </a:lnTo>
                    <a:lnTo>
                      <a:pt x="108" y="143"/>
                    </a:lnTo>
                    <a:lnTo>
                      <a:pt x="79" y="146"/>
                    </a:lnTo>
                    <a:lnTo>
                      <a:pt x="76" y="163"/>
                    </a:lnTo>
                    <a:lnTo>
                      <a:pt x="57" y="172"/>
                    </a:lnTo>
                    <a:lnTo>
                      <a:pt x="56" y="197"/>
                    </a:lnTo>
                    <a:lnTo>
                      <a:pt x="54" y="217"/>
                    </a:lnTo>
                    <a:lnTo>
                      <a:pt x="35" y="222"/>
                    </a:lnTo>
                    <a:lnTo>
                      <a:pt x="39" y="243"/>
                    </a:lnTo>
                    <a:lnTo>
                      <a:pt x="28" y="263"/>
                    </a:lnTo>
                    <a:lnTo>
                      <a:pt x="39" y="279"/>
                    </a:lnTo>
                    <a:lnTo>
                      <a:pt x="34" y="299"/>
                    </a:lnTo>
                    <a:lnTo>
                      <a:pt x="49" y="310"/>
                    </a:lnTo>
                    <a:lnTo>
                      <a:pt x="38" y="333"/>
                    </a:lnTo>
                    <a:lnTo>
                      <a:pt x="60" y="339"/>
                    </a:lnTo>
                    <a:lnTo>
                      <a:pt x="31" y="3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Freeform 13"/>
              <p:cNvSpPr>
                <a:spLocks/>
              </p:cNvSpPr>
              <p:nvPr/>
            </p:nvSpPr>
            <p:spPr bwMode="auto">
              <a:xfrm>
                <a:off x="768" y="944"/>
                <a:ext cx="10" cy="9"/>
              </a:xfrm>
              <a:custGeom>
                <a:avLst/>
                <a:gdLst>
                  <a:gd name="T0" fmla="*/ 0 w 92"/>
                  <a:gd name="T1" fmla="*/ 0 h 95"/>
                  <a:gd name="T2" fmla="*/ 0 w 92"/>
                  <a:gd name="T3" fmla="*/ 0 h 95"/>
                  <a:gd name="T4" fmla="*/ 0 w 92"/>
                  <a:gd name="T5" fmla="*/ 0 h 95"/>
                  <a:gd name="T6" fmla="*/ 0 w 92"/>
                  <a:gd name="T7" fmla="*/ 0 h 95"/>
                  <a:gd name="T8" fmla="*/ 0 w 92"/>
                  <a:gd name="T9" fmla="*/ 0 h 95"/>
                  <a:gd name="T10" fmla="*/ 0 w 92"/>
                  <a:gd name="T11" fmla="*/ 0 h 95"/>
                  <a:gd name="T12" fmla="*/ 0 w 92"/>
                  <a:gd name="T13" fmla="*/ 0 h 95"/>
                  <a:gd name="T14" fmla="*/ 0 w 92"/>
                  <a:gd name="T15" fmla="*/ 0 h 95"/>
                  <a:gd name="T16" fmla="*/ 0 w 92"/>
                  <a:gd name="T17" fmla="*/ 0 h 95"/>
                  <a:gd name="T18" fmla="*/ 0 w 92"/>
                  <a:gd name="T19" fmla="*/ 0 h 95"/>
                  <a:gd name="T20" fmla="*/ 0 w 92"/>
                  <a:gd name="T21" fmla="*/ 0 h 95"/>
                  <a:gd name="T22" fmla="*/ 0 w 92"/>
                  <a:gd name="T23" fmla="*/ 0 h 95"/>
                  <a:gd name="T24" fmla="*/ 0 w 92"/>
                  <a:gd name="T25" fmla="*/ 0 h 95"/>
                  <a:gd name="T26" fmla="*/ 0 w 92"/>
                  <a:gd name="T27" fmla="*/ 0 h 95"/>
                  <a:gd name="T28" fmla="*/ 0 w 92"/>
                  <a:gd name="T29" fmla="*/ 0 h 95"/>
                  <a:gd name="T30" fmla="*/ 0 w 92"/>
                  <a:gd name="T31" fmla="*/ 0 h 95"/>
                  <a:gd name="T32" fmla="*/ 0 w 92"/>
                  <a:gd name="T33" fmla="*/ 0 h 95"/>
                  <a:gd name="T34" fmla="*/ 0 w 92"/>
                  <a:gd name="T35" fmla="*/ 0 h 95"/>
                  <a:gd name="T36" fmla="*/ 0 w 92"/>
                  <a:gd name="T37" fmla="*/ 0 h 95"/>
                  <a:gd name="T38" fmla="*/ 0 w 92"/>
                  <a:gd name="T39" fmla="*/ 0 h 95"/>
                  <a:gd name="T40" fmla="*/ 0 w 92"/>
                  <a:gd name="T41" fmla="*/ 0 h 95"/>
                  <a:gd name="T42" fmla="*/ 0 w 92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2"/>
                  <a:gd name="T67" fmla="*/ 0 h 95"/>
                  <a:gd name="T68" fmla="*/ 92 w 92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2" h="95">
                    <a:moveTo>
                      <a:pt x="76" y="10"/>
                    </a:moveTo>
                    <a:lnTo>
                      <a:pt x="34" y="0"/>
                    </a:lnTo>
                    <a:lnTo>
                      <a:pt x="24" y="0"/>
                    </a:lnTo>
                    <a:lnTo>
                      <a:pt x="12" y="10"/>
                    </a:lnTo>
                    <a:lnTo>
                      <a:pt x="3" y="19"/>
                    </a:lnTo>
                    <a:lnTo>
                      <a:pt x="17" y="27"/>
                    </a:lnTo>
                    <a:lnTo>
                      <a:pt x="2" y="29"/>
                    </a:lnTo>
                    <a:lnTo>
                      <a:pt x="3" y="39"/>
                    </a:lnTo>
                    <a:lnTo>
                      <a:pt x="0" y="43"/>
                    </a:lnTo>
                    <a:lnTo>
                      <a:pt x="8" y="48"/>
                    </a:lnTo>
                    <a:lnTo>
                      <a:pt x="0" y="55"/>
                    </a:lnTo>
                    <a:lnTo>
                      <a:pt x="11" y="58"/>
                    </a:lnTo>
                    <a:lnTo>
                      <a:pt x="5" y="78"/>
                    </a:lnTo>
                    <a:lnTo>
                      <a:pt x="14" y="76"/>
                    </a:lnTo>
                    <a:lnTo>
                      <a:pt x="15" y="95"/>
                    </a:lnTo>
                    <a:lnTo>
                      <a:pt x="23" y="88"/>
                    </a:lnTo>
                    <a:lnTo>
                      <a:pt x="39" y="82"/>
                    </a:lnTo>
                    <a:lnTo>
                      <a:pt x="76" y="69"/>
                    </a:lnTo>
                    <a:lnTo>
                      <a:pt x="79" y="46"/>
                    </a:lnTo>
                    <a:lnTo>
                      <a:pt x="92" y="40"/>
                    </a:lnTo>
                    <a:lnTo>
                      <a:pt x="83" y="36"/>
                    </a:lnTo>
                    <a:lnTo>
                      <a:pt x="76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Freeform 14"/>
              <p:cNvSpPr>
                <a:spLocks/>
              </p:cNvSpPr>
              <p:nvPr/>
            </p:nvSpPr>
            <p:spPr bwMode="auto">
              <a:xfrm>
                <a:off x="626" y="918"/>
                <a:ext cx="63" cy="57"/>
              </a:xfrm>
              <a:custGeom>
                <a:avLst/>
                <a:gdLst>
                  <a:gd name="T0" fmla="*/ 0 w 566"/>
                  <a:gd name="T1" fmla="*/ 0 h 571"/>
                  <a:gd name="T2" fmla="*/ 0 w 566"/>
                  <a:gd name="T3" fmla="*/ 0 h 571"/>
                  <a:gd name="T4" fmla="*/ 0 w 566"/>
                  <a:gd name="T5" fmla="*/ 0 h 571"/>
                  <a:gd name="T6" fmla="*/ 0 w 566"/>
                  <a:gd name="T7" fmla="*/ 0 h 571"/>
                  <a:gd name="T8" fmla="*/ 0 w 566"/>
                  <a:gd name="T9" fmla="*/ 0 h 571"/>
                  <a:gd name="T10" fmla="*/ 0 w 566"/>
                  <a:gd name="T11" fmla="*/ 0 h 571"/>
                  <a:gd name="T12" fmla="*/ 0 w 566"/>
                  <a:gd name="T13" fmla="*/ 0 h 571"/>
                  <a:gd name="T14" fmla="*/ 0 w 566"/>
                  <a:gd name="T15" fmla="*/ 0 h 571"/>
                  <a:gd name="T16" fmla="*/ 0 w 566"/>
                  <a:gd name="T17" fmla="*/ 0 h 571"/>
                  <a:gd name="T18" fmla="*/ 0 w 566"/>
                  <a:gd name="T19" fmla="*/ 0 h 571"/>
                  <a:gd name="T20" fmla="*/ 0 w 566"/>
                  <a:gd name="T21" fmla="*/ 0 h 571"/>
                  <a:gd name="T22" fmla="*/ 0 w 566"/>
                  <a:gd name="T23" fmla="*/ 0 h 571"/>
                  <a:gd name="T24" fmla="*/ 0 w 566"/>
                  <a:gd name="T25" fmla="*/ 0 h 571"/>
                  <a:gd name="T26" fmla="*/ 0 w 566"/>
                  <a:gd name="T27" fmla="*/ 0 h 571"/>
                  <a:gd name="T28" fmla="*/ 0 w 566"/>
                  <a:gd name="T29" fmla="*/ 0 h 571"/>
                  <a:gd name="T30" fmla="*/ 0 w 566"/>
                  <a:gd name="T31" fmla="*/ 0 h 571"/>
                  <a:gd name="T32" fmla="*/ 0 w 566"/>
                  <a:gd name="T33" fmla="*/ 0 h 571"/>
                  <a:gd name="T34" fmla="*/ 0 w 566"/>
                  <a:gd name="T35" fmla="*/ 0 h 571"/>
                  <a:gd name="T36" fmla="*/ 0 w 566"/>
                  <a:gd name="T37" fmla="*/ 0 h 571"/>
                  <a:gd name="T38" fmla="*/ 0 w 566"/>
                  <a:gd name="T39" fmla="*/ 0 h 571"/>
                  <a:gd name="T40" fmla="*/ 0 w 566"/>
                  <a:gd name="T41" fmla="*/ 0 h 571"/>
                  <a:gd name="T42" fmla="*/ 0 w 566"/>
                  <a:gd name="T43" fmla="*/ 0 h 571"/>
                  <a:gd name="T44" fmla="*/ 0 w 566"/>
                  <a:gd name="T45" fmla="*/ 0 h 571"/>
                  <a:gd name="T46" fmla="*/ 0 w 566"/>
                  <a:gd name="T47" fmla="*/ 0 h 571"/>
                  <a:gd name="T48" fmla="*/ 0 w 566"/>
                  <a:gd name="T49" fmla="*/ 0 h 571"/>
                  <a:gd name="T50" fmla="*/ 0 w 566"/>
                  <a:gd name="T51" fmla="*/ 0 h 571"/>
                  <a:gd name="T52" fmla="*/ 0 w 566"/>
                  <a:gd name="T53" fmla="*/ 0 h 571"/>
                  <a:gd name="T54" fmla="*/ 0 w 566"/>
                  <a:gd name="T55" fmla="*/ 0 h 571"/>
                  <a:gd name="T56" fmla="*/ 0 w 566"/>
                  <a:gd name="T57" fmla="*/ 0 h 571"/>
                  <a:gd name="T58" fmla="*/ 0 w 566"/>
                  <a:gd name="T59" fmla="*/ 0 h 571"/>
                  <a:gd name="T60" fmla="*/ 0 w 566"/>
                  <a:gd name="T61" fmla="*/ 0 h 571"/>
                  <a:gd name="T62" fmla="*/ 0 w 566"/>
                  <a:gd name="T63" fmla="*/ 0 h 571"/>
                  <a:gd name="T64" fmla="*/ 0 w 566"/>
                  <a:gd name="T65" fmla="*/ 0 h 571"/>
                  <a:gd name="T66" fmla="*/ 0 w 566"/>
                  <a:gd name="T67" fmla="*/ 0 h 571"/>
                  <a:gd name="T68" fmla="*/ 0 w 566"/>
                  <a:gd name="T69" fmla="*/ 0 h 571"/>
                  <a:gd name="T70" fmla="*/ 0 w 566"/>
                  <a:gd name="T71" fmla="*/ 0 h 571"/>
                  <a:gd name="T72" fmla="*/ 0 w 566"/>
                  <a:gd name="T73" fmla="*/ 0 h 571"/>
                  <a:gd name="T74" fmla="*/ 0 w 566"/>
                  <a:gd name="T75" fmla="*/ 0 h 571"/>
                  <a:gd name="T76" fmla="*/ 0 w 566"/>
                  <a:gd name="T77" fmla="*/ 0 h 571"/>
                  <a:gd name="T78" fmla="*/ 0 w 566"/>
                  <a:gd name="T79" fmla="*/ 0 h 571"/>
                  <a:gd name="T80" fmla="*/ 0 w 566"/>
                  <a:gd name="T81" fmla="*/ 0 h 571"/>
                  <a:gd name="T82" fmla="*/ 0 w 566"/>
                  <a:gd name="T83" fmla="*/ 0 h 571"/>
                  <a:gd name="T84" fmla="*/ 0 w 566"/>
                  <a:gd name="T85" fmla="*/ 0 h 571"/>
                  <a:gd name="T86" fmla="*/ 0 w 566"/>
                  <a:gd name="T87" fmla="*/ 0 h 571"/>
                  <a:gd name="T88" fmla="*/ 0 w 566"/>
                  <a:gd name="T89" fmla="*/ 0 h 571"/>
                  <a:gd name="T90" fmla="*/ 0 w 566"/>
                  <a:gd name="T91" fmla="*/ 0 h 571"/>
                  <a:gd name="T92" fmla="*/ 0 w 566"/>
                  <a:gd name="T93" fmla="*/ 0 h 571"/>
                  <a:gd name="T94" fmla="*/ 0 w 566"/>
                  <a:gd name="T95" fmla="*/ 0 h 571"/>
                  <a:gd name="T96" fmla="*/ 0 w 566"/>
                  <a:gd name="T97" fmla="*/ 0 h 571"/>
                  <a:gd name="T98" fmla="*/ 0 w 566"/>
                  <a:gd name="T99" fmla="*/ 0 h 571"/>
                  <a:gd name="T100" fmla="*/ 0 w 566"/>
                  <a:gd name="T101" fmla="*/ 0 h 571"/>
                  <a:gd name="T102" fmla="*/ 0 w 566"/>
                  <a:gd name="T103" fmla="*/ 0 h 571"/>
                  <a:gd name="T104" fmla="*/ 0 w 566"/>
                  <a:gd name="T105" fmla="*/ 0 h 571"/>
                  <a:gd name="T106" fmla="*/ 0 w 566"/>
                  <a:gd name="T107" fmla="*/ 0 h 571"/>
                  <a:gd name="T108" fmla="*/ 0 w 566"/>
                  <a:gd name="T109" fmla="*/ 0 h 571"/>
                  <a:gd name="T110" fmla="*/ 0 w 566"/>
                  <a:gd name="T111" fmla="*/ 0 h 57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6"/>
                  <a:gd name="T169" fmla="*/ 0 h 571"/>
                  <a:gd name="T170" fmla="*/ 566 w 566"/>
                  <a:gd name="T171" fmla="*/ 571 h 57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6" h="571">
                    <a:moveTo>
                      <a:pt x="0" y="263"/>
                    </a:moveTo>
                    <a:lnTo>
                      <a:pt x="19" y="269"/>
                    </a:lnTo>
                    <a:lnTo>
                      <a:pt x="13" y="284"/>
                    </a:lnTo>
                    <a:lnTo>
                      <a:pt x="34" y="291"/>
                    </a:lnTo>
                    <a:lnTo>
                      <a:pt x="28" y="311"/>
                    </a:lnTo>
                    <a:lnTo>
                      <a:pt x="43" y="314"/>
                    </a:lnTo>
                    <a:lnTo>
                      <a:pt x="43" y="334"/>
                    </a:lnTo>
                    <a:lnTo>
                      <a:pt x="57" y="340"/>
                    </a:lnTo>
                    <a:lnTo>
                      <a:pt x="56" y="364"/>
                    </a:lnTo>
                    <a:lnTo>
                      <a:pt x="71" y="360"/>
                    </a:lnTo>
                    <a:lnTo>
                      <a:pt x="65" y="377"/>
                    </a:lnTo>
                    <a:lnTo>
                      <a:pt x="80" y="387"/>
                    </a:lnTo>
                    <a:lnTo>
                      <a:pt x="78" y="416"/>
                    </a:lnTo>
                    <a:lnTo>
                      <a:pt x="94" y="420"/>
                    </a:lnTo>
                    <a:lnTo>
                      <a:pt x="91" y="443"/>
                    </a:lnTo>
                    <a:lnTo>
                      <a:pt x="105" y="458"/>
                    </a:lnTo>
                    <a:lnTo>
                      <a:pt x="103" y="478"/>
                    </a:lnTo>
                    <a:lnTo>
                      <a:pt x="123" y="489"/>
                    </a:lnTo>
                    <a:lnTo>
                      <a:pt x="123" y="518"/>
                    </a:lnTo>
                    <a:lnTo>
                      <a:pt x="137" y="509"/>
                    </a:lnTo>
                    <a:lnTo>
                      <a:pt x="149" y="524"/>
                    </a:lnTo>
                    <a:lnTo>
                      <a:pt x="167" y="514"/>
                    </a:lnTo>
                    <a:lnTo>
                      <a:pt x="170" y="528"/>
                    </a:lnTo>
                    <a:lnTo>
                      <a:pt x="189" y="522"/>
                    </a:lnTo>
                    <a:lnTo>
                      <a:pt x="201" y="532"/>
                    </a:lnTo>
                    <a:lnTo>
                      <a:pt x="225" y="530"/>
                    </a:lnTo>
                    <a:lnTo>
                      <a:pt x="235" y="540"/>
                    </a:lnTo>
                    <a:lnTo>
                      <a:pt x="253" y="538"/>
                    </a:lnTo>
                    <a:lnTo>
                      <a:pt x="262" y="551"/>
                    </a:lnTo>
                    <a:lnTo>
                      <a:pt x="271" y="547"/>
                    </a:lnTo>
                    <a:lnTo>
                      <a:pt x="287" y="553"/>
                    </a:lnTo>
                    <a:lnTo>
                      <a:pt x="300" y="547"/>
                    </a:lnTo>
                    <a:lnTo>
                      <a:pt x="311" y="563"/>
                    </a:lnTo>
                    <a:lnTo>
                      <a:pt x="324" y="548"/>
                    </a:lnTo>
                    <a:lnTo>
                      <a:pt x="345" y="551"/>
                    </a:lnTo>
                    <a:lnTo>
                      <a:pt x="360" y="534"/>
                    </a:lnTo>
                    <a:lnTo>
                      <a:pt x="369" y="547"/>
                    </a:lnTo>
                    <a:lnTo>
                      <a:pt x="386" y="538"/>
                    </a:lnTo>
                    <a:lnTo>
                      <a:pt x="401" y="551"/>
                    </a:lnTo>
                    <a:lnTo>
                      <a:pt x="418" y="545"/>
                    </a:lnTo>
                    <a:lnTo>
                      <a:pt x="437" y="563"/>
                    </a:lnTo>
                    <a:lnTo>
                      <a:pt x="447" y="554"/>
                    </a:lnTo>
                    <a:lnTo>
                      <a:pt x="461" y="571"/>
                    </a:lnTo>
                    <a:lnTo>
                      <a:pt x="475" y="557"/>
                    </a:lnTo>
                    <a:lnTo>
                      <a:pt x="490" y="563"/>
                    </a:lnTo>
                    <a:lnTo>
                      <a:pt x="492" y="541"/>
                    </a:lnTo>
                    <a:lnTo>
                      <a:pt x="505" y="530"/>
                    </a:lnTo>
                    <a:lnTo>
                      <a:pt x="507" y="511"/>
                    </a:lnTo>
                    <a:lnTo>
                      <a:pt x="521" y="492"/>
                    </a:lnTo>
                    <a:lnTo>
                      <a:pt x="535" y="471"/>
                    </a:lnTo>
                    <a:lnTo>
                      <a:pt x="539" y="450"/>
                    </a:lnTo>
                    <a:lnTo>
                      <a:pt x="544" y="427"/>
                    </a:lnTo>
                    <a:lnTo>
                      <a:pt x="542" y="399"/>
                    </a:lnTo>
                    <a:lnTo>
                      <a:pt x="560" y="389"/>
                    </a:lnTo>
                    <a:lnTo>
                      <a:pt x="554" y="366"/>
                    </a:lnTo>
                    <a:lnTo>
                      <a:pt x="566" y="350"/>
                    </a:lnTo>
                    <a:lnTo>
                      <a:pt x="539" y="340"/>
                    </a:lnTo>
                    <a:lnTo>
                      <a:pt x="548" y="324"/>
                    </a:lnTo>
                    <a:lnTo>
                      <a:pt x="538" y="311"/>
                    </a:lnTo>
                    <a:lnTo>
                      <a:pt x="551" y="294"/>
                    </a:lnTo>
                    <a:lnTo>
                      <a:pt x="529" y="288"/>
                    </a:lnTo>
                    <a:lnTo>
                      <a:pt x="533" y="263"/>
                    </a:lnTo>
                    <a:lnTo>
                      <a:pt x="524" y="248"/>
                    </a:lnTo>
                    <a:lnTo>
                      <a:pt x="527" y="230"/>
                    </a:lnTo>
                    <a:lnTo>
                      <a:pt x="518" y="220"/>
                    </a:lnTo>
                    <a:lnTo>
                      <a:pt x="530" y="204"/>
                    </a:lnTo>
                    <a:lnTo>
                      <a:pt x="505" y="189"/>
                    </a:lnTo>
                    <a:lnTo>
                      <a:pt x="512" y="176"/>
                    </a:lnTo>
                    <a:lnTo>
                      <a:pt x="496" y="163"/>
                    </a:lnTo>
                    <a:lnTo>
                      <a:pt x="504" y="151"/>
                    </a:lnTo>
                    <a:lnTo>
                      <a:pt x="492" y="134"/>
                    </a:lnTo>
                    <a:lnTo>
                      <a:pt x="495" y="120"/>
                    </a:lnTo>
                    <a:lnTo>
                      <a:pt x="484" y="115"/>
                    </a:lnTo>
                    <a:lnTo>
                      <a:pt x="483" y="95"/>
                    </a:lnTo>
                    <a:lnTo>
                      <a:pt x="471" y="107"/>
                    </a:lnTo>
                    <a:lnTo>
                      <a:pt x="467" y="84"/>
                    </a:lnTo>
                    <a:lnTo>
                      <a:pt x="465" y="66"/>
                    </a:lnTo>
                    <a:lnTo>
                      <a:pt x="450" y="61"/>
                    </a:lnTo>
                    <a:lnTo>
                      <a:pt x="449" y="42"/>
                    </a:lnTo>
                    <a:lnTo>
                      <a:pt x="431" y="48"/>
                    </a:lnTo>
                    <a:lnTo>
                      <a:pt x="418" y="32"/>
                    </a:lnTo>
                    <a:lnTo>
                      <a:pt x="394" y="35"/>
                    </a:lnTo>
                    <a:lnTo>
                      <a:pt x="381" y="19"/>
                    </a:lnTo>
                    <a:lnTo>
                      <a:pt x="364" y="22"/>
                    </a:lnTo>
                    <a:lnTo>
                      <a:pt x="358" y="9"/>
                    </a:lnTo>
                    <a:lnTo>
                      <a:pt x="343" y="15"/>
                    </a:lnTo>
                    <a:lnTo>
                      <a:pt x="335" y="0"/>
                    </a:lnTo>
                    <a:lnTo>
                      <a:pt x="314" y="15"/>
                    </a:lnTo>
                    <a:lnTo>
                      <a:pt x="293" y="9"/>
                    </a:lnTo>
                    <a:lnTo>
                      <a:pt x="281" y="25"/>
                    </a:lnTo>
                    <a:lnTo>
                      <a:pt x="260" y="25"/>
                    </a:lnTo>
                    <a:lnTo>
                      <a:pt x="231" y="38"/>
                    </a:lnTo>
                    <a:lnTo>
                      <a:pt x="203" y="35"/>
                    </a:lnTo>
                    <a:lnTo>
                      <a:pt x="191" y="45"/>
                    </a:lnTo>
                    <a:lnTo>
                      <a:pt x="167" y="43"/>
                    </a:lnTo>
                    <a:lnTo>
                      <a:pt x="149" y="59"/>
                    </a:lnTo>
                    <a:lnTo>
                      <a:pt x="133" y="52"/>
                    </a:lnTo>
                    <a:lnTo>
                      <a:pt x="108" y="69"/>
                    </a:lnTo>
                    <a:lnTo>
                      <a:pt x="86" y="65"/>
                    </a:lnTo>
                    <a:lnTo>
                      <a:pt x="66" y="84"/>
                    </a:lnTo>
                    <a:lnTo>
                      <a:pt x="56" y="79"/>
                    </a:lnTo>
                    <a:lnTo>
                      <a:pt x="65" y="101"/>
                    </a:lnTo>
                    <a:lnTo>
                      <a:pt x="53" y="112"/>
                    </a:lnTo>
                    <a:lnTo>
                      <a:pt x="59" y="130"/>
                    </a:lnTo>
                    <a:lnTo>
                      <a:pt x="38" y="144"/>
                    </a:lnTo>
                    <a:lnTo>
                      <a:pt x="43" y="164"/>
                    </a:lnTo>
                    <a:lnTo>
                      <a:pt x="29" y="179"/>
                    </a:lnTo>
                    <a:lnTo>
                      <a:pt x="35" y="197"/>
                    </a:lnTo>
                    <a:lnTo>
                      <a:pt x="17" y="210"/>
                    </a:lnTo>
                    <a:lnTo>
                      <a:pt x="23" y="233"/>
                    </a:lnTo>
                    <a:lnTo>
                      <a:pt x="8" y="233"/>
                    </a:lnTo>
                    <a:lnTo>
                      <a:pt x="14" y="248"/>
                    </a:lnTo>
                    <a:lnTo>
                      <a:pt x="0" y="2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Freeform 15"/>
              <p:cNvSpPr>
                <a:spLocks/>
              </p:cNvSpPr>
              <p:nvPr/>
            </p:nvSpPr>
            <p:spPr bwMode="auto">
              <a:xfrm>
                <a:off x="702" y="923"/>
                <a:ext cx="17" cy="19"/>
              </a:xfrm>
              <a:custGeom>
                <a:avLst/>
                <a:gdLst>
                  <a:gd name="T0" fmla="*/ 0 w 154"/>
                  <a:gd name="T1" fmla="*/ 0 h 190"/>
                  <a:gd name="T2" fmla="*/ 0 w 154"/>
                  <a:gd name="T3" fmla="*/ 0 h 190"/>
                  <a:gd name="T4" fmla="*/ 0 w 154"/>
                  <a:gd name="T5" fmla="*/ 0 h 190"/>
                  <a:gd name="T6" fmla="*/ 0 w 154"/>
                  <a:gd name="T7" fmla="*/ 0 h 190"/>
                  <a:gd name="T8" fmla="*/ 0 w 154"/>
                  <a:gd name="T9" fmla="*/ 0 h 190"/>
                  <a:gd name="T10" fmla="*/ 0 w 154"/>
                  <a:gd name="T11" fmla="*/ 0 h 190"/>
                  <a:gd name="T12" fmla="*/ 0 w 154"/>
                  <a:gd name="T13" fmla="*/ 0 h 190"/>
                  <a:gd name="T14" fmla="*/ 0 w 154"/>
                  <a:gd name="T15" fmla="*/ 0 h 190"/>
                  <a:gd name="T16" fmla="*/ 0 w 154"/>
                  <a:gd name="T17" fmla="*/ 0 h 190"/>
                  <a:gd name="T18" fmla="*/ 0 w 154"/>
                  <a:gd name="T19" fmla="*/ 0 h 190"/>
                  <a:gd name="T20" fmla="*/ 0 w 154"/>
                  <a:gd name="T21" fmla="*/ 0 h 190"/>
                  <a:gd name="T22" fmla="*/ 0 w 154"/>
                  <a:gd name="T23" fmla="*/ 0 h 190"/>
                  <a:gd name="T24" fmla="*/ 0 w 154"/>
                  <a:gd name="T25" fmla="*/ 0 h 190"/>
                  <a:gd name="T26" fmla="*/ 0 w 154"/>
                  <a:gd name="T27" fmla="*/ 0 h 190"/>
                  <a:gd name="T28" fmla="*/ 0 w 154"/>
                  <a:gd name="T29" fmla="*/ 0 h 190"/>
                  <a:gd name="T30" fmla="*/ 0 w 154"/>
                  <a:gd name="T31" fmla="*/ 0 h 190"/>
                  <a:gd name="T32" fmla="*/ 0 w 154"/>
                  <a:gd name="T33" fmla="*/ 0 h 190"/>
                  <a:gd name="T34" fmla="*/ 0 w 154"/>
                  <a:gd name="T35" fmla="*/ 0 h 190"/>
                  <a:gd name="T36" fmla="*/ 0 w 154"/>
                  <a:gd name="T37" fmla="*/ 0 h 190"/>
                  <a:gd name="T38" fmla="*/ 0 w 154"/>
                  <a:gd name="T39" fmla="*/ 0 h 190"/>
                  <a:gd name="T40" fmla="*/ 0 w 154"/>
                  <a:gd name="T41" fmla="*/ 0 h 190"/>
                  <a:gd name="T42" fmla="*/ 0 w 154"/>
                  <a:gd name="T43" fmla="*/ 0 h 190"/>
                  <a:gd name="T44" fmla="*/ 0 w 154"/>
                  <a:gd name="T45" fmla="*/ 0 h 190"/>
                  <a:gd name="T46" fmla="*/ 0 w 154"/>
                  <a:gd name="T47" fmla="*/ 0 h 1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4"/>
                  <a:gd name="T73" fmla="*/ 0 h 190"/>
                  <a:gd name="T74" fmla="*/ 154 w 154"/>
                  <a:gd name="T75" fmla="*/ 190 h 1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4" h="190">
                    <a:moveTo>
                      <a:pt x="7" y="83"/>
                    </a:moveTo>
                    <a:lnTo>
                      <a:pt x="24" y="104"/>
                    </a:lnTo>
                    <a:lnTo>
                      <a:pt x="30" y="125"/>
                    </a:lnTo>
                    <a:lnTo>
                      <a:pt x="27" y="150"/>
                    </a:lnTo>
                    <a:lnTo>
                      <a:pt x="43" y="167"/>
                    </a:lnTo>
                    <a:lnTo>
                      <a:pt x="47" y="184"/>
                    </a:lnTo>
                    <a:lnTo>
                      <a:pt x="65" y="190"/>
                    </a:lnTo>
                    <a:lnTo>
                      <a:pt x="92" y="170"/>
                    </a:lnTo>
                    <a:lnTo>
                      <a:pt x="111" y="168"/>
                    </a:lnTo>
                    <a:lnTo>
                      <a:pt x="133" y="152"/>
                    </a:lnTo>
                    <a:lnTo>
                      <a:pt x="154" y="145"/>
                    </a:lnTo>
                    <a:lnTo>
                      <a:pt x="145" y="124"/>
                    </a:lnTo>
                    <a:lnTo>
                      <a:pt x="138" y="101"/>
                    </a:lnTo>
                    <a:lnTo>
                      <a:pt x="145" y="79"/>
                    </a:lnTo>
                    <a:lnTo>
                      <a:pt x="133" y="63"/>
                    </a:lnTo>
                    <a:lnTo>
                      <a:pt x="139" y="39"/>
                    </a:lnTo>
                    <a:lnTo>
                      <a:pt x="132" y="7"/>
                    </a:lnTo>
                    <a:lnTo>
                      <a:pt x="111" y="0"/>
                    </a:lnTo>
                    <a:lnTo>
                      <a:pt x="87" y="7"/>
                    </a:lnTo>
                    <a:lnTo>
                      <a:pt x="59" y="7"/>
                    </a:lnTo>
                    <a:lnTo>
                      <a:pt x="27" y="20"/>
                    </a:lnTo>
                    <a:lnTo>
                      <a:pt x="0" y="27"/>
                    </a:lnTo>
                    <a:lnTo>
                      <a:pt x="3" y="49"/>
                    </a:lnTo>
                    <a:lnTo>
                      <a:pt x="7" y="8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16"/>
              <p:cNvSpPr>
                <a:spLocks/>
              </p:cNvSpPr>
              <p:nvPr/>
            </p:nvSpPr>
            <p:spPr bwMode="auto">
              <a:xfrm>
                <a:off x="704" y="950"/>
                <a:ext cx="36" cy="40"/>
              </a:xfrm>
              <a:custGeom>
                <a:avLst/>
                <a:gdLst>
                  <a:gd name="T0" fmla="*/ 0 w 323"/>
                  <a:gd name="T1" fmla="*/ 0 h 409"/>
                  <a:gd name="T2" fmla="*/ 0 w 323"/>
                  <a:gd name="T3" fmla="*/ 0 h 409"/>
                  <a:gd name="T4" fmla="*/ 0 w 323"/>
                  <a:gd name="T5" fmla="*/ 0 h 409"/>
                  <a:gd name="T6" fmla="*/ 0 w 323"/>
                  <a:gd name="T7" fmla="*/ 0 h 409"/>
                  <a:gd name="T8" fmla="*/ 0 w 323"/>
                  <a:gd name="T9" fmla="*/ 0 h 409"/>
                  <a:gd name="T10" fmla="*/ 0 w 323"/>
                  <a:gd name="T11" fmla="*/ 0 h 409"/>
                  <a:gd name="T12" fmla="*/ 0 w 323"/>
                  <a:gd name="T13" fmla="*/ 0 h 409"/>
                  <a:gd name="T14" fmla="*/ 0 w 323"/>
                  <a:gd name="T15" fmla="*/ 0 h 409"/>
                  <a:gd name="T16" fmla="*/ 0 w 323"/>
                  <a:gd name="T17" fmla="*/ 0 h 409"/>
                  <a:gd name="T18" fmla="*/ 0 w 323"/>
                  <a:gd name="T19" fmla="*/ 0 h 409"/>
                  <a:gd name="T20" fmla="*/ 0 w 323"/>
                  <a:gd name="T21" fmla="*/ 0 h 409"/>
                  <a:gd name="T22" fmla="*/ 0 w 323"/>
                  <a:gd name="T23" fmla="*/ 0 h 409"/>
                  <a:gd name="T24" fmla="*/ 0 w 323"/>
                  <a:gd name="T25" fmla="*/ 0 h 409"/>
                  <a:gd name="T26" fmla="*/ 0 w 323"/>
                  <a:gd name="T27" fmla="*/ 0 h 409"/>
                  <a:gd name="T28" fmla="*/ 0 w 323"/>
                  <a:gd name="T29" fmla="*/ 0 h 409"/>
                  <a:gd name="T30" fmla="*/ 0 w 323"/>
                  <a:gd name="T31" fmla="*/ 0 h 409"/>
                  <a:gd name="T32" fmla="*/ 0 w 323"/>
                  <a:gd name="T33" fmla="*/ 0 h 409"/>
                  <a:gd name="T34" fmla="*/ 0 w 323"/>
                  <a:gd name="T35" fmla="*/ 0 h 409"/>
                  <a:gd name="T36" fmla="*/ 0 w 323"/>
                  <a:gd name="T37" fmla="*/ 0 h 409"/>
                  <a:gd name="T38" fmla="*/ 0 w 323"/>
                  <a:gd name="T39" fmla="*/ 0 h 409"/>
                  <a:gd name="T40" fmla="*/ 0 w 323"/>
                  <a:gd name="T41" fmla="*/ 0 h 409"/>
                  <a:gd name="T42" fmla="*/ 0 w 323"/>
                  <a:gd name="T43" fmla="*/ 0 h 409"/>
                  <a:gd name="T44" fmla="*/ 0 w 323"/>
                  <a:gd name="T45" fmla="*/ 0 h 409"/>
                  <a:gd name="T46" fmla="*/ 0 w 323"/>
                  <a:gd name="T47" fmla="*/ 0 h 409"/>
                  <a:gd name="T48" fmla="*/ 0 w 323"/>
                  <a:gd name="T49" fmla="*/ 0 h 409"/>
                  <a:gd name="T50" fmla="*/ 0 w 323"/>
                  <a:gd name="T51" fmla="*/ 0 h 409"/>
                  <a:gd name="T52" fmla="*/ 0 w 323"/>
                  <a:gd name="T53" fmla="*/ 0 h 409"/>
                  <a:gd name="T54" fmla="*/ 0 w 323"/>
                  <a:gd name="T55" fmla="*/ 0 h 409"/>
                  <a:gd name="T56" fmla="*/ 0 w 323"/>
                  <a:gd name="T57" fmla="*/ 0 h 409"/>
                  <a:gd name="T58" fmla="*/ 0 w 323"/>
                  <a:gd name="T59" fmla="*/ 0 h 409"/>
                  <a:gd name="T60" fmla="*/ 0 w 323"/>
                  <a:gd name="T61" fmla="*/ 0 h 409"/>
                  <a:gd name="T62" fmla="*/ 0 w 323"/>
                  <a:gd name="T63" fmla="*/ 0 h 409"/>
                  <a:gd name="T64" fmla="*/ 0 w 323"/>
                  <a:gd name="T65" fmla="*/ 0 h 409"/>
                  <a:gd name="T66" fmla="*/ 0 w 323"/>
                  <a:gd name="T67" fmla="*/ 0 h 409"/>
                  <a:gd name="T68" fmla="*/ 0 w 323"/>
                  <a:gd name="T69" fmla="*/ 0 h 409"/>
                  <a:gd name="T70" fmla="*/ 0 w 323"/>
                  <a:gd name="T71" fmla="*/ 0 h 409"/>
                  <a:gd name="T72" fmla="*/ 0 w 323"/>
                  <a:gd name="T73" fmla="*/ 0 h 409"/>
                  <a:gd name="T74" fmla="*/ 0 w 323"/>
                  <a:gd name="T75" fmla="*/ 0 h 4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3"/>
                  <a:gd name="T115" fmla="*/ 0 h 409"/>
                  <a:gd name="T116" fmla="*/ 323 w 323"/>
                  <a:gd name="T117" fmla="*/ 409 h 40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3" h="409">
                    <a:moveTo>
                      <a:pt x="0" y="86"/>
                    </a:moveTo>
                    <a:lnTo>
                      <a:pt x="25" y="115"/>
                    </a:lnTo>
                    <a:lnTo>
                      <a:pt x="27" y="145"/>
                    </a:lnTo>
                    <a:lnTo>
                      <a:pt x="44" y="168"/>
                    </a:lnTo>
                    <a:lnTo>
                      <a:pt x="59" y="217"/>
                    </a:lnTo>
                    <a:lnTo>
                      <a:pt x="89" y="247"/>
                    </a:lnTo>
                    <a:lnTo>
                      <a:pt x="89" y="279"/>
                    </a:lnTo>
                    <a:lnTo>
                      <a:pt x="108" y="303"/>
                    </a:lnTo>
                    <a:lnTo>
                      <a:pt x="121" y="337"/>
                    </a:lnTo>
                    <a:lnTo>
                      <a:pt x="133" y="371"/>
                    </a:lnTo>
                    <a:lnTo>
                      <a:pt x="153" y="376"/>
                    </a:lnTo>
                    <a:lnTo>
                      <a:pt x="175" y="395"/>
                    </a:lnTo>
                    <a:lnTo>
                      <a:pt x="193" y="409"/>
                    </a:lnTo>
                    <a:lnTo>
                      <a:pt x="209" y="390"/>
                    </a:lnTo>
                    <a:lnTo>
                      <a:pt x="232" y="381"/>
                    </a:lnTo>
                    <a:lnTo>
                      <a:pt x="245" y="349"/>
                    </a:lnTo>
                    <a:lnTo>
                      <a:pt x="279" y="337"/>
                    </a:lnTo>
                    <a:lnTo>
                      <a:pt x="296" y="308"/>
                    </a:lnTo>
                    <a:lnTo>
                      <a:pt x="299" y="279"/>
                    </a:lnTo>
                    <a:lnTo>
                      <a:pt x="315" y="260"/>
                    </a:lnTo>
                    <a:lnTo>
                      <a:pt x="305" y="227"/>
                    </a:lnTo>
                    <a:lnTo>
                      <a:pt x="318" y="202"/>
                    </a:lnTo>
                    <a:lnTo>
                      <a:pt x="310" y="168"/>
                    </a:lnTo>
                    <a:lnTo>
                      <a:pt x="323" y="136"/>
                    </a:lnTo>
                    <a:lnTo>
                      <a:pt x="319" y="106"/>
                    </a:lnTo>
                    <a:lnTo>
                      <a:pt x="323" y="67"/>
                    </a:lnTo>
                    <a:lnTo>
                      <a:pt x="299" y="63"/>
                    </a:lnTo>
                    <a:lnTo>
                      <a:pt x="292" y="43"/>
                    </a:lnTo>
                    <a:lnTo>
                      <a:pt x="264" y="33"/>
                    </a:lnTo>
                    <a:lnTo>
                      <a:pt x="241" y="25"/>
                    </a:lnTo>
                    <a:lnTo>
                      <a:pt x="224" y="9"/>
                    </a:lnTo>
                    <a:lnTo>
                      <a:pt x="198" y="0"/>
                    </a:lnTo>
                    <a:lnTo>
                      <a:pt x="164" y="30"/>
                    </a:lnTo>
                    <a:lnTo>
                      <a:pt x="124" y="25"/>
                    </a:lnTo>
                    <a:lnTo>
                      <a:pt x="98" y="53"/>
                    </a:lnTo>
                    <a:lnTo>
                      <a:pt x="53" y="59"/>
                    </a:lnTo>
                    <a:lnTo>
                      <a:pt x="30" y="83"/>
                    </a:lnTo>
                    <a:lnTo>
                      <a:pt x="0" y="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17"/>
              <p:cNvSpPr>
                <a:spLocks/>
              </p:cNvSpPr>
              <p:nvPr/>
            </p:nvSpPr>
            <p:spPr bwMode="auto">
              <a:xfrm>
                <a:off x="693" y="942"/>
                <a:ext cx="33" cy="30"/>
              </a:xfrm>
              <a:custGeom>
                <a:avLst/>
                <a:gdLst>
                  <a:gd name="T0" fmla="*/ 0 w 299"/>
                  <a:gd name="T1" fmla="*/ 0 h 301"/>
                  <a:gd name="T2" fmla="*/ 0 w 299"/>
                  <a:gd name="T3" fmla="*/ 0 h 301"/>
                  <a:gd name="T4" fmla="*/ 0 w 299"/>
                  <a:gd name="T5" fmla="*/ 0 h 301"/>
                  <a:gd name="T6" fmla="*/ 0 w 299"/>
                  <a:gd name="T7" fmla="*/ 0 h 301"/>
                  <a:gd name="T8" fmla="*/ 0 w 299"/>
                  <a:gd name="T9" fmla="*/ 0 h 301"/>
                  <a:gd name="T10" fmla="*/ 0 w 299"/>
                  <a:gd name="T11" fmla="*/ 0 h 301"/>
                  <a:gd name="T12" fmla="*/ 0 w 299"/>
                  <a:gd name="T13" fmla="*/ 0 h 301"/>
                  <a:gd name="T14" fmla="*/ 0 w 299"/>
                  <a:gd name="T15" fmla="*/ 0 h 301"/>
                  <a:gd name="T16" fmla="*/ 0 w 299"/>
                  <a:gd name="T17" fmla="*/ 0 h 301"/>
                  <a:gd name="T18" fmla="*/ 0 w 299"/>
                  <a:gd name="T19" fmla="*/ 0 h 301"/>
                  <a:gd name="T20" fmla="*/ 0 w 299"/>
                  <a:gd name="T21" fmla="*/ 0 h 301"/>
                  <a:gd name="T22" fmla="*/ 0 w 299"/>
                  <a:gd name="T23" fmla="*/ 0 h 301"/>
                  <a:gd name="T24" fmla="*/ 0 w 299"/>
                  <a:gd name="T25" fmla="*/ 0 h 301"/>
                  <a:gd name="T26" fmla="*/ 0 w 299"/>
                  <a:gd name="T27" fmla="*/ 0 h 301"/>
                  <a:gd name="T28" fmla="*/ 0 w 299"/>
                  <a:gd name="T29" fmla="*/ 0 h 301"/>
                  <a:gd name="T30" fmla="*/ 0 w 299"/>
                  <a:gd name="T31" fmla="*/ 0 h 301"/>
                  <a:gd name="T32" fmla="*/ 0 w 299"/>
                  <a:gd name="T33" fmla="*/ 0 h 301"/>
                  <a:gd name="T34" fmla="*/ 0 w 299"/>
                  <a:gd name="T35" fmla="*/ 0 h 301"/>
                  <a:gd name="T36" fmla="*/ 0 w 299"/>
                  <a:gd name="T37" fmla="*/ 0 h 301"/>
                  <a:gd name="T38" fmla="*/ 0 w 299"/>
                  <a:gd name="T39" fmla="*/ 0 h 301"/>
                  <a:gd name="T40" fmla="*/ 0 w 299"/>
                  <a:gd name="T41" fmla="*/ 0 h 301"/>
                  <a:gd name="T42" fmla="*/ 0 w 299"/>
                  <a:gd name="T43" fmla="*/ 0 h 301"/>
                  <a:gd name="T44" fmla="*/ 0 w 299"/>
                  <a:gd name="T45" fmla="*/ 0 h 301"/>
                  <a:gd name="T46" fmla="*/ 0 w 299"/>
                  <a:gd name="T47" fmla="*/ 0 h 301"/>
                  <a:gd name="T48" fmla="*/ 0 w 299"/>
                  <a:gd name="T49" fmla="*/ 0 h 301"/>
                  <a:gd name="T50" fmla="*/ 0 w 299"/>
                  <a:gd name="T51" fmla="*/ 0 h 301"/>
                  <a:gd name="T52" fmla="*/ 0 w 299"/>
                  <a:gd name="T53" fmla="*/ 0 h 301"/>
                  <a:gd name="T54" fmla="*/ 0 w 299"/>
                  <a:gd name="T55" fmla="*/ 0 h 301"/>
                  <a:gd name="T56" fmla="*/ 0 w 299"/>
                  <a:gd name="T57" fmla="*/ 0 h 301"/>
                  <a:gd name="T58" fmla="*/ 0 w 299"/>
                  <a:gd name="T59" fmla="*/ 0 h 301"/>
                  <a:gd name="T60" fmla="*/ 0 w 299"/>
                  <a:gd name="T61" fmla="*/ 0 h 301"/>
                  <a:gd name="T62" fmla="*/ 0 w 299"/>
                  <a:gd name="T63" fmla="*/ 0 h 301"/>
                  <a:gd name="T64" fmla="*/ 0 w 299"/>
                  <a:gd name="T65" fmla="*/ 0 h 301"/>
                  <a:gd name="T66" fmla="*/ 0 w 299"/>
                  <a:gd name="T67" fmla="*/ 0 h 301"/>
                  <a:gd name="T68" fmla="*/ 0 w 299"/>
                  <a:gd name="T69" fmla="*/ 0 h 3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9"/>
                  <a:gd name="T106" fmla="*/ 0 h 301"/>
                  <a:gd name="T107" fmla="*/ 299 w 299"/>
                  <a:gd name="T108" fmla="*/ 301 h 3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9" h="301">
                    <a:moveTo>
                      <a:pt x="281" y="0"/>
                    </a:moveTo>
                    <a:lnTo>
                      <a:pt x="289" y="34"/>
                    </a:lnTo>
                    <a:lnTo>
                      <a:pt x="281" y="58"/>
                    </a:lnTo>
                    <a:lnTo>
                      <a:pt x="294" y="74"/>
                    </a:lnTo>
                    <a:lnTo>
                      <a:pt x="277" y="94"/>
                    </a:lnTo>
                    <a:lnTo>
                      <a:pt x="299" y="116"/>
                    </a:lnTo>
                    <a:lnTo>
                      <a:pt x="299" y="147"/>
                    </a:lnTo>
                    <a:lnTo>
                      <a:pt x="271" y="160"/>
                    </a:lnTo>
                    <a:lnTo>
                      <a:pt x="263" y="189"/>
                    </a:lnTo>
                    <a:lnTo>
                      <a:pt x="241" y="205"/>
                    </a:lnTo>
                    <a:lnTo>
                      <a:pt x="240" y="229"/>
                    </a:lnTo>
                    <a:lnTo>
                      <a:pt x="216" y="243"/>
                    </a:lnTo>
                    <a:lnTo>
                      <a:pt x="206" y="268"/>
                    </a:lnTo>
                    <a:lnTo>
                      <a:pt x="170" y="275"/>
                    </a:lnTo>
                    <a:lnTo>
                      <a:pt x="149" y="301"/>
                    </a:lnTo>
                    <a:lnTo>
                      <a:pt x="130" y="288"/>
                    </a:lnTo>
                    <a:lnTo>
                      <a:pt x="95" y="290"/>
                    </a:lnTo>
                    <a:lnTo>
                      <a:pt x="69" y="275"/>
                    </a:lnTo>
                    <a:lnTo>
                      <a:pt x="24" y="282"/>
                    </a:lnTo>
                    <a:lnTo>
                      <a:pt x="24" y="261"/>
                    </a:lnTo>
                    <a:lnTo>
                      <a:pt x="0" y="243"/>
                    </a:lnTo>
                    <a:lnTo>
                      <a:pt x="8" y="214"/>
                    </a:lnTo>
                    <a:lnTo>
                      <a:pt x="11" y="168"/>
                    </a:lnTo>
                    <a:lnTo>
                      <a:pt x="2" y="139"/>
                    </a:lnTo>
                    <a:lnTo>
                      <a:pt x="17" y="113"/>
                    </a:lnTo>
                    <a:lnTo>
                      <a:pt x="2" y="87"/>
                    </a:lnTo>
                    <a:lnTo>
                      <a:pt x="0" y="46"/>
                    </a:lnTo>
                    <a:lnTo>
                      <a:pt x="24" y="50"/>
                    </a:lnTo>
                    <a:lnTo>
                      <a:pt x="52" y="40"/>
                    </a:lnTo>
                    <a:lnTo>
                      <a:pt x="91" y="19"/>
                    </a:lnTo>
                    <a:lnTo>
                      <a:pt x="122" y="27"/>
                    </a:lnTo>
                    <a:lnTo>
                      <a:pt x="156" y="11"/>
                    </a:lnTo>
                    <a:lnTo>
                      <a:pt x="206" y="20"/>
                    </a:lnTo>
                    <a:lnTo>
                      <a:pt x="247" y="9"/>
                    </a:lnTo>
                    <a:lnTo>
                      <a:pt x="28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18"/>
              <p:cNvSpPr>
                <a:spLocks/>
              </p:cNvSpPr>
              <p:nvPr/>
            </p:nvSpPr>
            <p:spPr bwMode="auto">
              <a:xfrm>
                <a:off x="708" y="929"/>
                <a:ext cx="16" cy="16"/>
              </a:xfrm>
              <a:custGeom>
                <a:avLst/>
                <a:gdLst>
                  <a:gd name="T0" fmla="*/ 0 w 141"/>
                  <a:gd name="T1" fmla="*/ 0 h 157"/>
                  <a:gd name="T2" fmla="*/ 0 w 141"/>
                  <a:gd name="T3" fmla="*/ 0 h 157"/>
                  <a:gd name="T4" fmla="*/ 0 w 141"/>
                  <a:gd name="T5" fmla="*/ 0 h 157"/>
                  <a:gd name="T6" fmla="*/ 0 w 141"/>
                  <a:gd name="T7" fmla="*/ 0 h 157"/>
                  <a:gd name="T8" fmla="*/ 0 w 141"/>
                  <a:gd name="T9" fmla="*/ 0 h 157"/>
                  <a:gd name="T10" fmla="*/ 0 w 141"/>
                  <a:gd name="T11" fmla="*/ 0 h 157"/>
                  <a:gd name="T12" fmla="*/ 0 w 141"/>
                  <a:gd name="T13" fmla="*/ 0 h 157"/>
                  <a:gd name="T14" fmla="*/ 0 w 141"/>
                  <a:gd name="T15" fmla="*/ 0 h 157"/>
                  <a:gd name="T16" fmla="*/ 0 w 141"/>
                  <a:gd name="T17" fmla="*/ 0 h 157"/>
                  <a:gd name="T18" fmla="*/ 0 w 141"/>
                  <a:gd name="T19" fmla="*/ 0 h 157"/>
                  <a:gd name="T20" fmla="*/ 0 w 141"/>
                  <a:gd name="T21" fmla="*/ 0 h 157"/>
                  <a:gd name="T22" fmla="*/ 0 w 141"/>
                  <a:gd name="T23" fmla="*/ 0 h 157"/>
                  <a:gd name="T24" fmla="*/ 0 w 141"/>
                  <a:gd name="T25" fmla="*/ 0 h 157"/>
                  <a:gd name="T26" fmla="*/ 0 w 141"/>
                  <a:gd name="T27" fmla="*/ 0 h 157"/>
                  <a:gd name="T28" fmla="*/ 0 w 141"/>
                  <a:gd name="T29" fmla="*/ 0 h 157"/>
                  <a:gd name="T30" fmla="*/ 0 w 141"/>
                  <a:gd name="T31" fmla="*/ 0 h 157"/>
                  <a:gd name="T32" fmla="*/ 0 w 141"/>
                  <a:gd name="T33" fmla="*/ 0 h 157"/>
                  <a:gd name="T34" fmla="*/ 0 w 141"/>
                  <a:gd name="T35" fmla="*/ 0 h 157"/>
                  <a:gd name="T36" fmla="*/ 0 w 141"/>
                  <a:gd name="T37" fmla="*/ 0 h 157"/>
                  <a:gd name="T38" fmla="*/ 0 w 141"/>
                  <a:gd name="T39" fmla="*/ 0 h 157"/>
                  <a:gd name="T40" fmla="*/ 0 w 141"/>
                  <a:gd name="T41" fmla="*/ 0 h 157"/>
                  <a:gd name="T42" fmla="*/ 0 w 141"/>
                  <a:gd name="T43" fmla="*/ 0 h 157"/>
                  <a:gd name="T44" fmla="*/ 0 w 141"/>
                  <a:gd name="T45" fmla="*/ 0 h 1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1"/>
                  <a:gd name="T70" fmla="*/ 0 h 157"/>
                  <a:gd name="T71" fmla="*/ 141 w 141"/>
                  <a:gd name="T72" fmla="*/ 157 h 1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1" h="157">
                    <a:moveTo>
                      <a:pt x="123" y="0"/>
                    </a:moveTo>
                    <a:lnTo>
                      <a:pt x="129" y="25"/>
                    </a:lnTo>
                    <a:lnTo>
                      <a:pt x="141" y="54"/>
                    </a:lnTo>
                    <a:lnTo>
                      <a:pt x="126" y="62"/>
                    </a:lnTo>
                    <a:lnTo>
                      <a:pt x="134" y="87"/>
                    </a:lnTo>
                    <a:lnTo>
                      <a:pt x="128" y="107"/>
                    </a:lnTo>
                    <a:lnTo>
                      <a:pt x="123" y="127"/>
                    </a:lnTo>
                    <a:lnTo>
                      <a:pt x="129" y="144"/>
                    </a:lnTo>
                    <a:lnTo>
                      <a:pt x="116" y="146"/>
                    </a:lnTo>
                    <a:lnTo>
                      <a:pt x="91" y="153"/>
                    </a:lnTo>
                    <a:lnTo>
                      <a:pt x="77" y="144"/>
                    </a:lnTo>
                    <a:lnTo>
                      <a:pt x="62" y="153"/>
                    </a:lnTo>
                    <a:lnTo>
                      <a:pt x="39" y="147"/>
                    </a:lnTo>
                    <a:lnTo>
                      <a:pt x="17" y="157"/>
                    </a:lnTo>
                    <a:lnTo>
                      <a:pt x="0" y="151"/>
                    </a:lnTo>
                    <a:lnTo>
                      <a:pt x="6" y="133"/>
                    </a:lnTo>
                    <a:lnTo>
                      <a:pt x="5" y="111"/>
                    </a:lnTo>
                    <a:lnTo>
                      <a:pt x="19" y="82"/>
                    </a:lnTo>
                    <a:lnTo>
                      <a:pt x="12" y="52"/>
                    </a:lnTo>
                    <a:lnTo>
                      <a:pt x="40" y="35"/>
                    </a:lnTo>
                    <a:lnTo>
                      <a:pt x="68" y="32"/>
                    </a:lnTo>
                    <a:lnTo>
                      <a:pt x="86" y="3"/>
                    </a:lnTo>
                    <a:lnTo>
                      <a:pt x="12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19"/>
              <p:cNvSpPr>
                <a:spLocks/>
              </p:cNvSpPr>
              <p:nvPr/>
            </p:nvSpPr>
            <p:spPr bwMode="auto">
              <a:xfrm>
                <a:off x="725" y="917"/>
                <a:ext cx="20" cy="20"/>
              </a:xfrm>
              <a:custGeom>
                <a:avLst/>
                <a:gdLst>
                  <a:gd name="T0" fmla="*/ 0 w 178"/>
                  <a:gd name="T1" fmla="*/ 0 h 193"/>
                  <a:gd name="T2" fmla="*/ 0 w 178"/>
                  <a:gd name="T3" fmla="*/ 0 h 193"/>
                  <a:gd name="T4" fmla="*/ 0 w 178"/>
                  <a:gd name="T5" fmla="*/ 0 h 193"/>
                  <a:gd name="T6" fmla="*/ 0 w 178"/>
                  <a:gd name="T7" fmla="*/ 0 h 193"/>
                  <a:gd name="T8" fmla="*/ 0 w 178"/>
                  <a:gd name="T9" fmla="*/ 0 h 193"/>
                  <a:gd name="T10" fmla="*/ 0 w 178"/>
                  <a:gd name="T11" fmla="*/ 0 h 193"/>
                  <a:gd name="T12" fmla="*/ 0 w 178"/>
                  <a:gd name="T13" fmla="*/ 0 h 193"/>
                  <a:gd name="T14" fmla="*/ 0 w 178"/>
                  <a:gd name="T15" fmla="*/ 0 h 193"/>
                  <a:gd name="T16" fmla="*/ 0 w 178"/>
                  <a:gd name="T17" fmla="*/ 0 h 193"/>
                  <a:gd name="T18" fmla="*/ 0 w 178"/>
                  <a:gd name="T19" fmla="*/ 0 h 193"/>
                  <a:gd name="T20" fmla="*/ 0 w 178"/>
                  <a:gd name="T21" fmla="*/ 0 h 193"/>
                  <a:gd name="T22" fmla="*/ 0 w 178"/>
                  <a:gd name="T23" fmla="*/ 0 h 193"/>
                  <a:gd name="T24" fmla="*/ 0 w 178"/>
                  <a:gd name="T25" fmla="*/ 0 h 193"/>
                  <a:gd name="T26" fmla="*/ 0 w 178"/>
                  <a:gd name="T27" fmla="*/ 0 h 193"/>
                  <a:gd name="T28" fmla="*/ 0 w 178"/>
                  <a:gd name="T29" fmla="*/ 0 h 193"/>
                  <a:gd name="T30" fmla="*/ 0 w 178"/>
                  <a:gd name="T31" fmla="*/ 0 h 193"/>
                  <a:gd name="T32" fmla="*/ 0 w 178"/>
                  <a:gd name="T33" fmla="*/ 0 h 193"/>
                  <a:gd name="T34" fmla="*/ 0 w 178"/>
                  <a:gd name="T35" fmla="*/ 0 h 193"/>
                  <a:gd name="T36" fmla="*/ 0 w 178"/>
                  <a:gd name="T37" fmla="*/ 0 h 193"/>
                  <a:gd name="T38" fmla="*/ 0 w 178"/>
                  <a:gd name="T39" fmla="*/ 0 h 193"/>
                  <a:gd name="T40" fmla="*/ 0 w 178"/>
                  <a:gd name="T41" fmla="*/ 0 h 193"/>
                  <a:gd name="T42" fmla="*/ 0 w 178"/>
                  <a:gd name="T43" fmla="*/ 0 h 193"/>
                  <a:gd name="T44" fmla="*/ 0 w 178"/>
                  <a:gd name="T45" fmla="*/ 0 h 193"/>
                  <a:gd name="T46" fmla="*/ 0 w 178"/>
                  <a:gd name="T47" fmla="*/ 0 h 193"/>
                  <a:gd name="T48" fmla="*/ 0 w 178"/>
                  <a:gd name="T49" fmla="*/ 0 h 193"/>
                  <a:gd name="T50" fmla="*/ 0 w 178"/>
                  <a:gd name="T51" fmla="*/ 0 h 193"/>
                  <a:gd name="T52" fmla="*/ 0 w 178"/>
                  <a:gd name="T53" fmla="*/ 0 h 193"/>
                  <a:gd name="T54" fmla="*/ 0 w 178"/>
                  <a:gd name="T55" fmla="*/ 0 h 193"/>
                  <a:gd name="T56" fmla="*/ 0 w 178"/>
                  <a:gd name="T57" fmla="*/ 0 h 193"/>
                  <a:gd name="T58" fmla="*/ 0 w 178"/>
                  <a:gd name="T59" fmla="*/ 0 h 193"/>
                  <a:gd name="T60" fmla="*/ 0 w 178"/>
                  <a:gd name="T61" fmla="*/ 0 h 193"/>
                  <a:gd name="T62" fmla="*/ 0 w 178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8"/>
                  <a:gd name="T97" fmla="*/ 0 h 193"/>
                  <a:gd name="T98" fmla="*/ 178 w 178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8" h="193">
                    <a:moveTo>
                      <a:pt x="76" y="0"/>
                    </a:moveTo>
                    <a:lnTo>
                      <a:pt x="91" y="13"/>
                    </a:lnTo>
                    <a:lnTo>
                      <a:pt x="107" y="12"/>
                    </a:lnTo>
                    <a:lnTo>
                      <a:pt x="109" y="39"/>
                    </a:lnTo>
                    <a:lnTo>
                      <a:pt x="134" y="38"/>
                    </a:lnTo>
                    <a:lnTo>
                      <a:pt x="146" y="51"/>
                    </a:lnTo>
                    <a:lnTo>
                      <a:pt x="169" y="59"/>
                    </a:lnTo>
                    <a:lnTo>
                      <a:pt x="178" y="84"/>
                    </a:lnTo>
                    <a:lnTo>
                      <a:pt x="165" y="98"/>
                    </a:lnTo>
                    <a:lnTo>
                      <a:pt x="171" y="117"/>
                    </a:lnTo>
                    <a:lnTo>
                      <a:pt x="158" y="131"/>
                    </a:lnTo>
                    <a:lnTo>
                      <a:pt x="171" y="154"/>
                    </a:lnTo>
                    <a:lnTo>
                      <a:pt x="162" y="167"/>
                    </a:lnTo>
                    <a:lnTo>
                      <a:pt x="156" y="190"/>
                    </a:lnTo>
                    <a:lnTo>
                      <a:pt x="135" y="185"/>
                    </a:lnTo>
                    <a:lnTo>
                      <a:pt x="113" y="187"/>
                    </a:lnTo>
                    <a:lnTo>
                      <a:pt x="94" y="189"/>
                    </a:lnTo>
                    <a:lnTo>
                      <a:pt x="67" y="193"/>
                    </a:lnTo>
                    <a:lnTo>
                      <a:pt x="45" y="180"/>
                    </a:lnTo>
                    <a:lnTo>
                      <a:pt x="33" y="189"/>
                    </a:lnTo>
                    <a:lnTo>
                      <a:pt x="23" y="173"/>
                    </a:lnTo>
                    <a:lnTo>
                      <a:pt x="8" y="172"/>
                    </a:lnTo>
                    <a:lnTo>
                      <a:pt x="0" y="143"/>
                    </a:lnTo>
                    <a:lnTo>
                      <a:pt x="0" y="123"/>
                    </a:lnTo>
                    <a:lnTo>
                      <a:pt x="9" y="101"/>
                    </a:lnTo>
                    <a:lnTo>
                      <a:pt x="6" y="82"/>
                    </a:lnTo>
                    <a:lnTo>
                      <a:pt x="12" y="64"/>
                    </a:lnTo>
                    <a:lnTo>
                      <a:pt x="8" y="42"/>
                    </a:lnTo>
                    <a:lnTo>
                      <a:pt x="6" y="15"/>
                    </a:lnTo>
                    <a:lnTo>
                      <a:pt x="27" y="18"/>
                    </a:lnTo>
                    <a:lnTo>
                      <a:pt x="49" y="6"/>
                    </a:lnTo>
                    <a:lnTo>
                      <a:pt x="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20"/>
              <p:cNvSpPr>
                <a:spLocks/>
              </p:cNvSpPr>
              <p:nvPr/>
            </p:nvSpPr>
            <p:spPr bwMode="auto">
              <a:xfrm>
                <a:off x="728" y="928"/>
                <a:ext cx="22" cy="20"/>
              </a:xfrm>
              <a:custGeom>
                <a:avLst/>
                <a:gdLst>
                  <a:gd name="T0" fmla="*/ 0 w 196"/>
                  <a:gd name="T1" fmla="*/ 0 h 202"/>
                  <a:gd name="T2" fmla="*/ 0 w 196"/>
                  <a:gd name="T3" fmla="*/ 0 h 202"/>
                  <a:gd name="T4" fmla="*/ 0 w 196"/>
                  <a:gd name="T5" fmla="*/ 0 h 202"/>
                  <a:gd name="T6" fmla="*/ 0 w 196"/>
                  <a:gd name="T7" fmla="*/ 0 h 202"/>
                  <a:gd name="T8" fmla="*/ 0 w 196"/>
                  <a:gd name="T9" fmla="*/ 0 h 202"/>
                  <a:gd name="T10" fmla="*/ 0 w 196"/>
                  <a:gd name="T11" fmla="*/ 0 h 202"/>
                  <a:gd name="T12" fmla="*/ 0 w 196"/>
                  <a:gd name="T13" fmla="*/ 0 h 202"/>
                  <a:gd name="T14" fmla="*/ 0 w 196"/>
                  <a:gd name="T15" fmla="*/ 0 h 202"/>
                  <a:gd name="T16" fmla="*/ 0 w 196"/>
                  <a:gd name="T17" fmla="*/ 0 h 202"/>
                  <a:gd name="T18" fmla="*/ 0 w 196"/>
                  <a:gd name="T19" fmla="*/ 0 h 202"/>
                  <a:gd name="T20" fmla="*/ 0 w 196"/>
                  <a:gd name="T21" fmla="*/ 0 h 202"/>
                  <a:gd name="T22" fmla="*/ 0 w 196"/>
                  <a:gd name="T23" fmla="*/ 0 h 202"/>
                  <a:gd name="T24" fmla="*/ 0 w 196"/>
                  <a:gd name="T25" fmla="*/ 0 h 202"/>
                  <a:gd name="T26" fmla="*/ 0 w 196"/>
                  <a:gd name="T27" fmla="*/ 0 h 202"/>
                  <a:gd name="T28" fmla="*/ 0 w 196"/>
                  <a:gd name="T29" fmla="*/ 0 h 202"/>
                  <a:gd name="T30" fmla="*/ 0 w 196"/>
                  <a:gd name="T31" fmla="*/ 0 h 202"/>
                  <a:gd name="T32" fmla="*/ 0 w 196"/>
                  <a:gd name="T33" fmla="*/ 0 h 202"/>
                  <a:gd name="T34" fmla="*/ 0 w 196"/>
                  <a:gd name="T35" fmla="*/ 0 h 202"/>
                  <a:gd name="T36" fmla="*/ 0 w 196"/>
                  <a:gd name="T37" fmla="*/ 0 h 202"/>
                  <a:gd name="T38" fmla="*/ 0 w 196"/>
                  <a:gd name="T39" fmla="*/ 0 h 202"/>
                  <a:gd name="T40" fmla="*/ 0 w 196"/>
                  <a:gd name="T41" fmla="*/ 0 h 202"/>
                  <a:gd name="T42" fmla="*/ 0 w 196"/>
                  <a:gd name="T43" fmla="*/ 0 h 202"/>
                  <a:gd name="T44" fmla="*/ 0 w 196"/>
                  <a:gd name="T45" fmla="*/ 0 h 202"/>
                  <a:gd name="T46" fmla="*/ 0 w 196"/>
                  <a:gd name="T47" fmla="*/ 0 h 202"/>
                  <a:gd name="T48" fmla="*/ 0 w 196"/>
                  <a:gd name="T49" fmla="*/ 0 h 202"/>
                  <a:gd name="T50" fmla="*/ 0 w 196"/>
                  <a:gd name="T51" fmla="*/ 0 h 202"/>
                  <a:gd name="T52" fmla="*/ 0 w 196"/>
                  <a:gd name="T53" fmla="*/ 0 h 202"/>
                  <a:gd name="T54" fmla="*/ 0 w 196"/>
                  <a:gd name="T55" fmla="*/ 0 h 202"/>
                  <a:gd name="T56" fmla="*/ 0 w 196"/>
                  <a:gd name="T57" fmla="*/ 0 h 202"/>
                  <a:gd name="T58" fmla="*/ 0 w 196"/>
                  <a:gd name="T59" fmla="*/ 0 h 2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6"/>
                  <a:gd name="T91" fmla="*/ 0 h 202"/>
                  <a:gd name="T92" fmla="*/ 196 w 196"/>
                  <a:gd name="T93" fmla="*/ 202 h 2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6" h="202">
                    <a:moveTo>
                      <a:pt x="191" y="54"/>
                    </a:moveTo>
                    <a:lnTo>
                      <a:pt x="185" y="77"/>
                    </a:lnTo>
                    <a:lnTo>
                      <a:pt x="194" y="93"/>
                    </a:lnTo>
                    <a:lnTo>
                      <a:pt x="196" y="113"/>
                    </a:lnTo>
                    <a:lnTo>
                      <a:pt x="184" y="129"/>
                    </a:lnTo>
                    <a:lnTo>
                      <a:pt x="165" y="149"/>
                    </a:lnTo>
                    <a:lnTo>
                      <a:pt x="157" y="175"/>
                    </a:lnTo>
                    <a:lnTo>
                      <a:pt x="136" y="181"/>
                    </a:lnTo>
                    <a:lnTo>
                      <a:pt x="125" y="197"/>
                    </a:lnTo>
                    <a:lnTo>
                      <a:pt x="104" y="187"/>
                    </a:lnTo>
                    <a:lnTo>
                      <a:pt x="86" y="202"/>
                    </a:lnTo>
                    <a:lnTo>
                      <a:pt x="55" y="197"/>
                    </a:lnTo>
                    <a:lnTo>
                      <a:pt x="31" y="201"/>
                    </a:lnTo>
                    <a:lnTo>
                      <a:pt x="21" y="179"/>
                    </a:lnTo>
                    <a:lnTo>
                      <a:pt x="9" y="175"/>
                    </a:lnTo>
                    <a:lnTo>
                      <a:pt x="13" y="158"/>
                    </a:lnTo>
                    <a:lnTo>
                      <a:pt x="2" y="128"/>
                    </a:lnTo>
                    <a:lnTo>
                      <a:pt x="13" y="102"/>
                    </a:lnTo>
                    <a:lnTo>
                      <a:pt x="5" y="84"/>
                    </a:lnTo>
                    <a:lnTo>
                      <a:pt x="15" y="63"/>
                    </a:lnTo>
                    <a:lnTo>
                      <a:pt x="0" y="34"/>
                    </a:lnTo>
                    <a:lnTo>
                      <a:pt x="18" y="23"/>
                    </a:lnTo>
                    <a:lnTo>
                      <a:pt x="45" y="27"/>
                    </a:lnTo>
                    <a:lnTo>
                      <a:pt x="73" y="15"/>
                    </a:lnTo>
                    <a:lnTo>
                      <a:pt x="113" y="14"/>
                    </a:lnTo>
                    <a:lnTo>
                      <a:pt x="131" y="0"/>
                    </a:lnTo>
                    <a:lnTo>
                      <a:pt x="150" y="18"/>
                    </a:lnTo>
                    <a:lnTo>
                      <a:pt x="163" y="25"/>
                    </a:lnTo>
                    <a:lnTo>
                      <a:pt x="184" y="30"/>
                    </a:lnTo>
                    <a:lnTo>
                      <a:pt x="191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21"/>
              <p:cNvSpPr>
                <a:spLocks/>
              </p:cNvSpPr>
              <p:nvPr/>
            </p:nvSpPr>
            <p:spPr bwMode="auto">
              <a:xfrm>
                <a:off x="750" y="919"/>
                <a:ext cx="28" cy="25"/>
              </a:xfrm>
              <a:custGeom>
                <a:avLst/>
                <a:gdLst>
                  <a:gd name="T0" fmla="*/ 0 w 250"/>
                  <a:gd name="T1" fmla="*/ 0 h 248"/>
                  <a:gd name="T2" fmla="*/ 0 w 250"/>
                  <a:gd name="T3" fmla="*/ 0 h 248"/>
                  <a:gd name="T4" fmla="*/ 0 w 250"/>
                  <a:gd name="T5" fmla="*/ 0 h 248"/>
                  <a:gd name="T6" fmla="*/ 0 w 250"/>
                  <a:gd name="T7" fmla="*/ 0 h 248"/>
                  <a:gd name="T8" fmla="*/ 0 w 250"/>
                  <a:gd name="T9" fmla="*/ 0 h 248"/>
                  <a:gd name="T10" fmla="*/ 0 w 250"/>
                  <a:gd name="T11" fmla="*/ 0 h 248"/>
                  <a:gd name="T12" fmla="*/ 0 w 250"/>
                  <a:gd name="T13" fmla="*/ 0 h 248"/>
                  <a:gd name="T14" fmla="*/ 0 w 250"/>
                  <a:gd name="T15" fmla="*/ 0 h 248"/>
                  <a:gd name="T16" fmla="*/ 0 w 250"/>
                  <a:gd name="T17" fmla="*/ 0 h 248"/>
                  <a:gd name="T18" fmla="*/ 0 w 250"/>
                  <a:gd name="T19" fmla="*/ 0 h 248"/>
                  <a:gd name="T20" fmla="*/ 0 w 250"/>
                  <a:gd name="T21" fmla="*/ 0 h 248"/>
                  <a:gd name="T22" fmla="*/ 0 w 250"/>
                  <a:gd name="T23" fmla="*/ 0 h 248"/>
                  <a:gd name="T24" fmla="*/ 0 w 250"/>
                  <a:gd name="T25" fmla="*/ 0 h 248"/>
                  <a:gd name="T26" fmla="*/ 0 w 250"/>
                  <a:gd name="T27" fmla="*/ 0 h 248"/>
                  <a:gd name="T28" fmla="*/ 0 w 250"/>
                  <a:gd name="T29" fmla="*/ 0 h 248"/>
                  <a:gd name="T30" fmla="*/ 0 w 250"/>
                  <a:gd name="T31" fmla="*/ 0 h 248"/>
                  <a:gd name="T32" fmla="*/ 0 w 250"/>
                  <a:gd name="T33" fmla="*/ 0 h 248"/>
                  <a:gd name="T34" fmla="*/ 0 w 250"/>
                  <a:gd name="T35" fmla="*/ 0 h 248"/>
                  <a:gd name="T36" fmla="*/ 0 w 250"/>
                  <a:gd name="T37" fmla="*/ 0 h 248"/>
                  <a:gd name="T38" fmla="*/ 0 w 250"/>
                  <a:gd name="T39" fmla="*/ 0 h 248"/>
                  <a:gd name="T40" fmla="*/ 0 w 250"/>
                  <a:gd name="T41" fmla="*/ 0 h 248"/>
                  <a:gd name="T42" fmla="*/ 0 w 250"/>
                  <a:gd name="T43" fmla="*/ 0 h 248"/>
                  <a:gd name="T44" fmla="*/ 0 w 250"/>
                  <a:gd name="T45" fmla="*/ 0 h 248"/>
                  <a:gd name="T46" fmla="*/ 0 w 250"/>
                  <a:gd name="T47" fmla="*/ 0 h 248"/>
                  <a:gd name="T48" fmla="*/ 0 w 250"/>
                  <a:gd name="T49" fmla="*/ 0 h 248"/>
                  <a:gd name="T50" fmla="*/ 0 w 250"/>
                  <a:gd name="T51" fmla="*/ 0 h 248"/>
                  <a:gd name="T52" fmla="*/ 0 w 250"/>
                  <a:gd name="T53" fmla="*/ 0 h 248"/>
                  <a:gd name="T54" fmla="*/ 0 w 250"/>
                  <a:gd name="T55" fmla="*/ 0 h 248"/>
                  <a:gd name="T56" fmla="*/ 0 w 250"/>
                  <a:gd name="T57" fmla="*/ 0 h 248"/>
                  <a:gd name="T58" fmla="*/ 0 w 250"/>
                  <a:gd name="T59" fmla="*/ 0 h 248"/>
                  <a:gd name="T60" fmla="*/ 0 w 250"/>
                  <a:gd name="T61" fmla="*/ 0 h 248"/>
                  <a:gd name="T62" fmla="*/ 0 w 250"/>
                  <a:gd name="T63" fmla="*/ 0 h 248"/>
                  <a:gd name="T64" fmla="*/ 0 w 250"/>
                  <a:gd name="T65" fmla="*/ 0 h 248"/>
                  <a:gd name="T66" fmla="*/ 0 w 250"/>
                  <a:gd name="T67" fmla="*/ 0 h 248"/>
                  <a:gd name="T68" fmla="*/ 0 w 250"/>
                  <a:gd name="T69" fmla="*/ 0 h 248"/>
                  <a:gd name="T70" fmla="*/ 0 w 250"/>
                  <a:gd name="T71" fmla="*/ 0 h 248"/>
                  <a:gd name="T72" fmla="*/ 0 w 250"/>
                  <a:gd name="T73" fmla="*/ 0 h 248"/>
                  <a:gd name="T74" fmla="*/ 0 w 250"/>
                  <a:gd name="T75" fmla="*/ 0 h 2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0"/>
                  <a:gd name="T115" fmla="*/ 0 h 248"/>
                  <a:gd name="T116" fmla="*/ 250 w 250"/>
                  <a:gd name="T117" fmla="*/ 248 h 2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0" h="248">
                    <a:moveTo>
                      <a:pt x="0" y="52"/>
                    </a:moveTo>
                    <a:lnTo>
                      <a:pt x="10" y="75"/>
                    </a:lnTo>
                    <a:lnTo>
                      <a:pt x="6" y="96"/>
                    </a:lnTo>
                    <a:lnTo>
                      <a:pt x="25" y="101"/>
                    </a:lnTo>
                    <a:lnTo>
                      <a:pt x="18" y="122"/>
                    </a:lnTo>
                    <a:lnTo>
                      <a:pt x="46" y="123"/>
                    </a:lnTo>
                    <a:lnTo>
                      <a:pt x="34" y="145"/>
                    </a:lnTo>
                    <a:lnTo>
                      <a:pt x="50" y="162"/>
                    </a:lnTo>
                    <a:lnTo>
                      <a:pt x="46" y="189"/>
                    </a:lnTo>
                    <a:lnTo>
                      <a:pt x="65" y="211"/>
                    </a:lnTo>
                    <a:lnTo>
                      <a:pt x="43" y="233"/>
                    </a:lnTo>
                    <a:lnTo>
                      <a:pt x="65" y="229"/>
                    </a:lnTo>
                    <a:lnTo>
                      <a:pt x="76" y="248"/>
                    </a:lnTo>
                    <a:lnTo>
                      <a:pt x="79" y="233"/>
                    </a:lnTo>
                    <a:lnTo>
                      <a:pt x="101" y="247"/>
                    </a:lnTo>
                    <a:lnTo>
                      <a:pt x="108" y="234"/>
                    </a:lnTo>
                    <a:lnTo>
                      <a:pt x="134" y="247"/>
                    </a:lnTo>
                    <a:lnTo>
                      <a:pt x="158" y="241"/>
                    </a:lnTo>
                    <a:lnTo>
                      <a:pt x="195" y="247"/>
                    </a:lnTo>
                    <a:lnTo>
                      <a:pt x="200" y="223"/>
                    </a:lnTo>
                    <a:lnTo>
                      <a:pt x="219" y="215"/>
                    </a:lnTo>
                    <a:lnTo>
                      <a:pt x="210" y="188"/>
                    </a:lnTo>
                    <a:lnTo>
                      <a:pt x="241" y="170"/>
                    </a:lnTo>
                    <a:lnTo>
                      <a:pt x="250" y="101"/>
                    </a:lnTo>
                    <a:lnTo>
                      <a:pt x="222" y="74"/>
                    </a:lnTo>
                    <a:lnTo>
                      <a:pt x="234" y="49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2" y="20"/>
                    </a:lnTo>
                    <a:lnTo>
                      <a:pt x="155" y="11"/>
                    </a:lnTo>
                    <a:lnTo>
                      <a:pt x="136" y="27"/>
                    </a:lnTo>
                    <a:lnTo>
                      <a:pt x="107" y="12"/>
                    </a:lnTo>
                    <a:lnTo>
                      <a:pt x="94" y="25"/>
                    </a:lnTo>
                    <a:lnTo>
                      <a:pt x="67" y="23"/>
                    </a:lnTo>
                    <a:lnTo>
                      <a:pt x="56" y="48"/>
                    </a:lnTo>
                    <a:lnTo>
                      <a:pt x="29" y="33"/>
                    </a:lnTo>
                    <a:lnTo>
                      <a:pt x="28" y="52"/>
                    </a:lnTo>
                    <a:lnTo>
                      <a:pt x="0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22"/>
              <p:cNvSpPr>
                <a:spLocks/>
              </p:cNvSpPr>
              <p:nvPr/>
            </p:nvSpPr>
            <p:spPr bwMode="auto">
              <a:xfrm>
                <a:off x="743" y="939"/>
                <a:ext cx="29" cy="35"/>
              </a:xfrm>
              <a:custGeom>
                <a:avLst/>
                <a:gdLst>
                  <a:gd name="T0" fmla="*/ 0 w 260"/>
                  <a:gd name="T1" fmla="*/ 0 h 347"/>
                  <a:gd name="T2" fmla="*/ 0 w 260"/>
                  <a:gd name="T3" fmla="*/ 0 h 347"/>
                  <a:gd name="T4" fmla="*/ 0 w 260"/>
                  <a:gd name="T5" fmla="*/ 0 h 347"/>
                  <a:gd name="T6" fmla="*/ 0 w 260"/>
                  <a:gd name="T7" fmla="*/ 0 h 347"/>
                  <a:gd name="T8" fmla="*/ 0 w 260"/>
                  <a:gd name="T9" fmla="*/ 0 h 347"/>
                  <a:gd name="T10" fmla="*/ 0 w 260"/>
                  <a:gd name="T11" fmla="*/ 0 h 347"/>
                  <a:gd name="T12" fmla="*/ 0 w 260"/>
                  <a:gd name="T13" fmla="*/ 0 h 347"/>
                  <a:gd name="T14" fmla="*/ 0 w 260"/>
                  <a:gd name="T15" fmla="*/ 0 h 347"/>
                  <a:gd name="T16" fmla="*/ 0 w 260"/>
                  <a:gd name="T17" fmla="*/ 0 h 347"/>
                  <a:gd name="T18" fmla="*/ 0 w 260"/>
                  <a:gd name="T19" fmla="*/ 0 h 347"/>
                  <a:gd name="T20" fmla="*/ 0 w 260"/>
                  <a:gd name="T21" fmla="*/ 0 h 347"/>
                  <a:gd name="T22" fmla="*/ 0 w 260"/>
                  <a:gd name="T23" fmla="*/ 0 h 347"/>
                  <a:gd name="T24" fmla="*/ 0 w 260"/>
                  <a:gd name="T25" fmla="*/ 0 h 347"/>
                  <a:gd name="T26" fmla="*/ 0 w 260"/>
                  <a:gd name="T27" fmla="*/ 0 h 347"/>
                  <a:gd name="T28" fmla="*/ 0 w 260"/>
                  <a:gd name="T29" fmla="*/ 0 h 347"/>
                  <a:gd name="T30" fmla="*/ 0 w 260"/>
                  <a:gd name="T31" fmla="*/ 0 h 347"/>
                  <a:gd name="T32" fmla="*/ 0 w 260"/>
                  <a:gd name="T33" fmla="*/ 0 h 347"/>
                  <a:gd name="T34" fmla="*/ 0 w 260"/>
                  <a:gd name="T35" fmla="*/ 0 h 347"/>
                  <a:gd name="T36" fmla="*/ 0 w 260"/>
                  <a:gd name="T37" fmla="*/ 0 h 347"/>
                  <a:gd name="T38" fmla="*/ 0 w 260"/>
                  <a:gd name="T39" fmla="*/ 0 h 347"/>
                  <a:gd name="T40" fmla="*/ 0 w 260"/>
                  <a:gd name="T41" fmla="*/ 0 h 347"/>
                  <a:gd name="T42" fmla="*/ 0 w 260"/>
                  <a:gd name="T43" fmla="*/ 0 h 347"/>
                  <a:gd name="T44" fmla="*/ 0 w 260"/>
                  <a:gd name="T45" fmla="*/ 0 h 347"/>
                  <a:gd name="T46" fmla="*/ 0 w 260"/>
                  <a:gd name="T47" fmla="*/ 0 h 347"/>
                  <a:gd name="T48" fmla="*/ 0 w 260"/>
                  <a:gd name="T49" fmla="*/ 0 h 347"/>
                  <a:gd name="T50" fmla="*/ 0 w 260"/>
                  <a:gd name="T51" fmla="*/ 0 h 347"/>
                  <a:gd name="T52" fmla="*/ 0 w 260"/>
                  <a:gd name="T53" fmla="*/ 0 h 347"/>
                  <a:gd name="T54" fmla="*/ 0 w 260"/>
                  <a:gd name="T55" fmla="*/ 0 h 347"/>
                  <a:gd name="T56" fmla="*/ 0 w 260"/>
                  <a:gd name="T57" fmla="*/ 0 h 347"/>
                  <a:gd name="T58" fmla="*/ 0 w 260"/>
                  <a:gd name="T59" fmla="*/ 0 h 347"/>
                  <a:gd name="T60" fmla="*/ 0 w 260"/>
                  <a:gd name="T61" fmla="*/ 0 h 347"/>
                  <a:gd name="T62" fmla="*/ 0 w 260"/>
                  <a:gd name="T63" fmla="*/ 0 h 347"/>
                  <a:gd name="T64" fmla="*/ 0 w 260"/>
                  <a:gd name="T65" fmla="*/ 0 h 347"/>
                  <a:gd name="T66" fmla="*/ 0 w 260"/>
                  <a:gd name="T67" fmla="*/ 0 h 347"/>
                  <a:gd name="T68" fmla="*/ 0 w 260"/>
                  <a:gd name="T69" fmla="*/ 0 h 347"/>
                  <a:gd name="T70" fmla="*/ 0 w 260"/>
                  <a:gd name="T71" fmla="*/ 0 h 347"/>
                  <a:gd name="T72" fmla="*/ 0 w 260"/>
                  <a:gd name="T73" fmla="*/ 0 h 347"/>
                  <a:gd name="T74" fmla="*/ 0 w 260"/>
                  <a:gd name="T75" fmla="*/ 0 h 3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0"/>
                  <a:gd name="T115" fmla="*/ 0 h 347"/>
                  <a:gd name="T116" fmla="*/ 260 w 260"/>
                  <a:gd name="T117" fmla="*/ 347 h 3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0" h="347">
                    <a:moveTo>
                      <a:pt x="260" y="108"/>
                    </a:moveTo>
                    <a:lnTo>
                      <a:pt x="244" y="125"/>
                    </a:lnTo>
                    <a:lnTo>
                      <a:pt x="244" y="150"/>
                    </a:lnTo>
                    <a:lnTo>
                      <a:pt x="244" y="172"/>
                    </a:lnTo>
                    <a:lnTo>
                      <a:pt x="256" y="186"/>
                    </a:lnTo>
                    <a:lnTo>
                      <a:pt x="234" y="216"/>
                    </a:lnTo>
                    <a:lnTo>
                      <a:pt x="207" y="226"/>
                    </a:lnTo>
                    <a:lnTo>
                      <a:pt x="214" y="249"/>
                    </a:lnTo>
                    <a:lnTo>
                      <a:pt x="196" y="270"/>
                    </a:lnTo>
                    <a:lnTo>
                      <a:pt x="190" y="310"/>
                    </a:lnTo>
                    <a:lnTo>
                      <a:pt x="165" y="336"/>
                    </a:lnTo>
                    <a:lnTo>
                      <a:pt x="135" y="347"/>
                    </a:lnTo>
                    <a:lnTo>
                      <a:pt x="117" y="327"/>
                    </a:lnTo>
                    <a:lnTo>
                      <a:pt x="96" y="347"/>
                    </a:lnTo>
                    <a:lnTo>
                      <a:pt x="72" y="317"/>
                    </a:lnTo>
                    <a:lnTo>
                      <a:pt x="48" y="303"/>
                    </a:lnTo>
                    <a:lnTo>
                      <a:pt x="28" y="309"/>
                    </a:lnTo>
                    <a:lnTo>
                      <a:pt x="32" y="280"/>
                    </a:lnTo>
                    <a:lnTo>
                      <a:pt x="0" y="277"/>
                    </a:lnTo>
                    <a:lnTo>
                      <a:pt x="15" y="249"/>
                    </a:lnTo>
                    <a:lnTo>
                      <a:pt x="11" y="219"/>
                    </a:lnTo>
                    <a:lnTo>
                      <a:pt x="25" y="205"/>
                    </a:lnTo>
                    <a:lnTo>
                      <a:pt x="17" y="168"/>
                    </a:lnTo>
                    <a:lnTo>
                      <a:pt x="28" y="150"/>
                    </a:lnTo>
                    <a:lnTo>
                      <a:pt x="32" y="108"/>
                    </a:lnTo>
                    <a:lnTo>
                      <a:pt x="63" y="97"/>
                    </a:lnTo>
                    <a:lnTo>
                      <a:pt x="67" y="70"/>
                    </a:lnTo>
                    <a:lnTo>
                      <a:pt x="100" y="59"/>
                    </a:lnTo>
                    <a:lnTo>
                      <a:pt x="111" y="31"/>
                    </a:lnTo>
                    <a:lnTo>
                      <a:pt x="142" y="31"/>
                    </a:lnTo>
                    <a:lnTo>
                      <a:pt x="163" y="0"/>
                    </a:lnTo>
                    <a:lnTo>
                      <a:pt x="165" y="31"/>
                    </a:lnTo>
                    <a:lnTo>
                      <a:pt x="190" y="28"/>
                    </a:lnTo>
                    <a:lnTo>
                      <a:pt x="203" y="50"/>
                    </a:lnTo>
                    <a:lnTo>
                      <a:pt x="212" y="75"/>
                    </a:lnTo>
                    <a:lnTo>
                      <a:pt x="234" y="69"/>
                    </a:lnTo>
                    <a:lnTo>
                      <a:pt x="238" y="97"/>
                    </a:lnTo>
                    <a:lnTo>
                      <a:pt x="260" y="1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23"/>
              <p:cNvSpPr>
                <a:spLocks/>
              </p:cNvSpPr>
              <p:nvPr/>
            </p:nvSpPr>
            <p:spPr bwMode="auto">
              <a:xfrm>
                <a:off x="779" y="937"/>
                <a:ext cx="23" cy="22"/>
              </a:xfrm>
              <a:custGeom>
                <a:avLst/>
                <a:gdLst>
                  <a:gd name="T0" fmla="*/ 0 w 210"/>
                  <a:gd name="T1" fmla="*/ 0 h 219"/>
                  <a:gd name="T2" fmla="*/ 0 w 210"/>
                  <a:gd name="T3" fmla="*/ 0 h 219"/>
                  <a:gd name="T4" fmla="*/ 0 w 210"/>
                  <a:gd name="T5" fmla="*/ 0 h 219"/>
                  <a:gd name="T6" fmla="*/ 0 w 210"/>
                  <a:gd name="T7" fmla="*/ 0 h 219"/>
                  <a:gd name="T8" fmla="*/ 0 w 210"/>
                  <a:gd name="T9" fmla="*/ 0 h 219"/>
                  <a:gd name="T10" fmla="*/ 0 w 210"/>
                  <a:gd name="T11" fmla="*/ 0 h 219"/>
                  <a:gd name="T12" fmla="*/ 0 w 210"/>
                  <a:gd name="T13" fmla="*/ 0 h 219"/>
                  <a:gd name="T14" fmla="*/ 0 w 210"/>
                  <a:gd name="T15" fmla="*/ 0 h 219"/>
                  <a:gd name="T16" fmla="*/ 0 w 210"/>
                  <a:gd name="T17" fmla="*/ 0 h 219"/>
                  <a:gd name="T18" fmla="*/ 0 w 210"/>
                  <a:gd name="T19" fmla="*/ 0 h 219"/>
                  <a:gd name="T20" fmla="*/ 0 w 210"/>
                  <a:gd name="T21" fmla="*/ 0 h 219"/>
                  <a:gd name="T22" fmla="*/ 0 w 210"/>
                  <a:gd name="T23" fmla="*/ 0 h 219"/>
                  <a:gd name="T24" fmla="*/ 0 w 210"/>
                  <a:gd name="T25" fmla="*/ 0 h 219"/>
                  <a:gd name="T26" fmla="*/ 0 w 210"/>
                  <a:gd name="T27" fmla="*/ 0 h 219"/>
                  <a:gd name="T28" fmla="*/ 0 w 210"/>
                  <a:gd name="T29" fmla="*/ 0 h 219"/>
                  <a:gd name="T30" fmla="*/ 0 w 210"/>
                  <a:gd name="T31" fmla="*/ 0 h 219"/>
                  <a:gd name="T32" fmla="*/ 0 w 210"/>
                  <a:gd name="T33" fmla="*/ 0 h 219"/>
                  <a:gd name="T34" fmla="*/ 0 w 210"/>
                  <a:gd name="T35" fmla="*/ 0 h 219"/>
                  <a:gd name="T36" fmla="*/ 0 w 210"/>
                  <a:gd name="T37" fmla="*/ 0 h 219"/>
                  <a:gd name="T38" fmla="*/ 0 w 210"/>
                  <a:gd name="T39" fmla="*/ 0 h 219"/>
                  <a:gd name="T40" fmla="*/ 0 w 210"/>
                  <a:gd name="T41" fmla="*/ 0 h 219"/>
                  <a:gd name="T42" fmla="*/ 0 w 210"/>
                  <a:gd name="T43" fmla="*/ 0 h 219"/>
                  <a:gd name="T44" fmla="*/ 0 w 210"/>
                  <a:gd name="T45" fmla="*/ 0 h 219"/>
                  <a:gd name="T46" fmla="*/ 0 w 210"/>
                  <a:gd name="T47" fmla="*/ 0 h 219"/>
                  <a:gd name="T48" fmla="*/ 0 w 210"/>
                  <a:gd name="T49" fmla="*/ 0 h 219"/>
                  <a:gd name="T50" fmla="*/ 0 w 210"/>
                  <a:gd name="T51" fmla="*/ 0 h 219"/>
                  <a:gd name="T52" fmla="*/ 0 w 210"/>
                  <a:gd name="T53" fmla="*/ 0 h 219"/>
                  <a:gd name="T54" fmla="*/ 0 w 210"/>
                  <a:gd name="T55" fmla="*/ 0 h 2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0"/>
                  <a:gd name="T85" fmla="*/ 0 h 219"/>
                  <a:gd name="T86" fmla="*/ 210 w 210"/>
                  <a:gd name="T87" fmla="*/ 219 h 21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0" h="219">
                    <a:moveTo>
                      <a:pt x="29" y="55"/>
                    </a:moveTo>
                    <a:lnTo>
                      <a:pt x="22" y="79"/>
                    </a:lnTo>
                    <a:lnTo>
                      <a:pt x="4" y="93"/>
                    </a:lnTo>
                    <a:lnTo>
                      <a:pt x="0" y="118"/>
                    </a:lnTo>
                    <a:lnTo>
                      <a:pt x="26" y="148"/>
                    </a:lnTo>
                    <a:lnTo>
                      <a:pt x="30" y="171"/>
                    </a:lnTo>
                    <a:lnTo>
                      <a:pt x="33" y="196"/>
                    </a:lnTo>
                    <a:lnTo>
                      <a:pt x="68" y="206"/>
                    </a:lnTo>
                    <a:lnTo>
                      <a:pt x="85" y="190"/>
                    </a:lnTo>
                    <a:lnTo>
                      <a:pt x="90" y="219"/>
                    </a:lnTo>
                    <a:lnTo>
                      <a:pt x="117" y="211"/>
                    </a:lnTo>
                    <a:lnTo>
                      <a:pt x="124" y="188"/>
                    </a:lnTo>
                    <a:lnTo>
                      <a:pt x="132" y="211"/>
                    </a:lnTo>
                    <a:lnTo>
                      <a:pt x="163" y="204"/>
                    </a:lnTo>
                    <a:lnTo>
                      <a:pt x="169" y="169"/>
                    </a:lnTo>
                    <a:lnTo>
                      <a:pt x="189" y="155"/>
                    </a:lnTo>
                    <a:lnTo>
                      <a:pt x="198" y="126"/>
                    </a:lnTo>
                    <a:lnTo>
                      <a:pt x="210" y="112"/>
                    </a:lnTo>
                    <a:lnTo>
                      <a:pt x="184" y="83"/>
                    </a:lnTo>
                    <a:lnTo>
                      <a:pt x="180" y="48"/>
                    </a:lnTo>
                    <a:lnTo>
                      <a:pt x="154" y="37"/>
                    </a:lnTo>
                    <a:lnTo>
                      <a:pt x="145" y="8"/>
                    </a:lnTo>
                    <a:lnTo>
                      <a:pt x="110" y="27"/>
                    </a:lnTo>
                    <a:lnTo>
                      <a:pt x="96" y="0"/>
                    </a:lnTo>
                    <a:lnTo>
                      <a:pt x="82" y="60"/>
                    </a:lnTo>
                    <a:lnTo>
                      <a:pt x="69" y="41"/>
                    </a:lnTo>
                    <a:lnTo>
                      <a:pt x="47" y="66"/>
                    </a:lnTo>
                    <a:lnTo>
                      <a:pt x="29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24"/>
              <p:cNvSpPr>
                <a:spLocks/>
              </p:cNvSpPr>
              <p:nvPr/>
            </p:nvSpPr>
            <p:spPr bwMode="auto">
              <a:xfrm>
                <a:off x="775" y="952"/>
                <a:ext cx="15" cy="12"/>
              </a:xfrm>
              <a:custGeom>
                <a:avLst/>
                <a:gdLst>
                  <a:gd name="T0" fmla="*/ 0 w 133"/>
                  <a:gd name="T1" fmla="*/ 0 h 114"/>
                  <a:gd name="T2" fmla="*/ 0 w 133"/>
                  <a:gd name="T3" fmla="*/ 0 h 114"/>
                  <a:gd name="T4" fmla="*/ 0 w 133"/>
                  <a:gd name="T5" fmla="*/ 0 h 114"/>
                  <a:gd name="T6" fmla="*/ 0 w 133"/>
                  <a:gd name="T7" fmla="*/ 0 h 114"/>
                  <a:gd name="T8" fmla="*/ 0 w 133"/>
                  <a:gd name="T9" fmla="*/ 0 h 114"/>
                  <a:gd name="T10" fmla="*/ 0 w 133"/>
                  <a:gd name="T11" fmla="*/ 0 h 114"/>
                  <a:gd name="T12" fmla="*/ 0 w 133"/>
                  <a:gd name="T13" fmla="*/ 0 h 114"/>
                  <a:gd name="T14" fmla="*/ 0 w 133"/>
                  <a:gd name="T15" fmla="*/ 0 h 114"/>
                  <a:gd name="T16" fmla="*/ 0 w 133"/>
                  <a:gd name="T17" fmla="*/ 0 h 114"/>
                  <a:gd name="T18" fmla="*/ 0 w 133"/>
                  <a:gd name="T19" fmla="*/ 0 h 114"/>
                  <a:gd name="T20" fmla="*/ 0 w 133"/>
                  <a:gd name="T21" fmla="*/ 0 h 114"/>
                  <a:gd name="T22" fmla="*/ 0 w 133"/>
                  <a:gd name="T23" fmla="*/ 0 h 114"/>
                  <a:gd name="T24" fmla="*/ 0 w 133"/>
                  <a:gd name="T25" fmla="*/ 0 h 114"/>
                  <a:gd name="T26" fmla="*/ 0 w 133"/>
                  <a:gd name="T27" fmla="*/ 0 h 114"/>
                  <a:gd name="T28" fmla="*/ 0 w 133"/>
                  <a:gd name="T29" fmla="*/ 0 h 114"/>
                  <a:gd name="T30" fmla="*/ 0 w 133"/>
                  <a:gd name="T31" fmla="*/ 0 h 114"/>
                  <a:gd name="T32" fmla="*/ 0 w 133"/>
                  <a:gd name="T33" fmla="*/ 0 h 114"/>
                  <a:gd name="T34" fmla="*/ 0 w 133"/>
                  <a:gd name="T35" fmla="*/ 0 h 114"/>
                  <a:gd name="T36" fmla="*/ 0 w 133"/>
                  <a:gd name="T37" fmla="*/ 0 h 114"/>
                  <a:gd name="T38" fmla="*/ 0 w 133"/>
                  <a:gd name="T39" fmla="*/ 0 h 114"/>
                  <a:gd name="T40" fmla="*/ 0 w 133"/>
                  <a:gd name="T41" fmla="*/ 0 h 114"/>
                  <a:gd name="T42" fmla="*/ 0 w 133"/>
                  <a:gd name="T43" fmla="*/ 0 h 114"/>
                  <a:gd name="T44" fmla="*/ 0 w 133"/>
                  <a:gd name="T45" fmla="*/ 0 h 1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3"/>
                  <a:gd name="T70" fmla="*/ 0 h 114"/>
                  <a:gd name="T71" fmla="*/ 133 w 133"/>
                  <a:gd name="T72" fmla="*/ 114 h 1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3" h="114">
                    <a:moveTo>
                      <a:pt x="133" y="74"/>
                    </a:moveTo>
                    <a:lnTo>
                      <a:pt x="111" y="75"/>
                    </a:lnTo>
                    <a:lnTo>
                      <a:pt x="103" y="98"/>
                    </a:lnTo>
                    <a:lnTo>
                      <a:pt x="75" y="95"/>
                    </a:lnTo>
                    <a:lnTo>
                      <a:pt x="62" y="108"/>
                    </a:lnTo>
                    <a:lnTo>
                      <a:pt x="37" y="114"/>
                    </a:lnTo>
                    <a:lnTo>
                      <a:pt x="34" y="101"/>
                    </a:lnTo>
                    <a:lnTo>
                      <a:pt x="19" y="108"/>
                    </a:lnTo>
                    <a:lnTo>
                      <a:pt x="10" y="100"/>
                    </a:lnTo>
                    <a:lnTo>
                      <a:pt x="0" y="64"/>
                    </a:lnTo>
                    <a:lnTo>
                      <a:pt x="11" y="38"/>
                    </a:lnTo>
                    <a:lnTo>
                      <a:pt x="28" y="41"/>
                    </a:lnTo>
                    <a:lnTo>
                      <a:pt x="43" y="64"/>
                    </a:lnTo>
                    <a:lnTo>
                      <a:pt x="41" y="41"/>
                    </a:lnTo>
                    <a:lnTo>
                      <a:pt x="26" y="29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71" y="8"/>
                    </a:lnTo>
                    <a:lnTo>
                      <a:pt x="83" y="23"/>
                    </a:lnTo>
                    <a:lnTo>
                      <a:pt x="106" y="19"/>
                    </a:lnTo>
                    <a:lnTo>
                      <a:pt x="118" y="41"/>
                    </a:lnTo>
                    <a:lnTo>
                      <a:pt x="120" y="64"/>
                    </a:lnTo>
                    <a:lnTo>
                      <a:pt x="133" y="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25"/>
              <p:cNvSpPr>
                <a:spLocks/>
              </p:cNvSpPr>
              <p:nvPr/>
            </p:nvSpPr>
            <p:spPr bwMode="auto">
              <a:xfrm>
                <a:off x="792" y="953"/>
                <a:ext cx="20" cy="23"/>
              </a:xfrm>
              <a:custGeom>
                <a:avLst/>
                <a:gdLst>
                  <a:gd name="T0" fmla="*/ 0 w 180"/>
                  <a:gd name="T1" fmla="*/ 0 h 229"/>
                  <a:gd name="T2" fmla="*/ 0 w 180"/>
                  <a:gd name="T3" fmla="*/ 0 h 229"/>
                  <a:gd name="T4" fmla="*/ 0 w 180"/>
                  <a:gd name="T5" fmla="*/ 0 h 229"/>
                  <a:gd name="T6" fmla="*/ 0 w 180"/>
                  <a:gd name="T7" fmla="*/ 0 h 229"/>
                  <a:gd name="T8" fmla="*/ 0 w 180"/>
                  <a:gd name="T9" fmla="*/ 0 h 229"/>
                  <a:gd name="T10" fmla="*/ 0 w 180"/>
                  <a:gd name="T11" fmla="*/ 0 h 229"/>
                  <a:gd name="T12" fmla="*/ 0 w 180"/>
                  <a:gd name="T13" fmla="*/ 0 h 229"/>
                  <a:gd name="T14" fmla="*/ 0 w 180"/>
                  <a:gd name="T15" fmla="*/ 0 h 229"/>
                  <a:gd name="T16" fmla="*/ 0 w 180"/>
                  <a:gd name="T17" fmla="*/ 0 h 229"/>
                  <a:gd name="T18" fmla="*/ 0 w 180"/>
                  <a:gd name="T19" fmla="*/ 0 h 229"/>
                  <a:gd name="T20" fmla="*/ 0 w 180"/>
                  <a:gd name="T21" fmla="*/ 0 h 229"/>
                  <a:gd name="T22" fmla="*/ 0 w 180"/>
                  <a:gd name="T23" fmla="*/ 0 h 229"/>
                  <a:gd name="T24" fmla="*/ 0 w 180"/>
                  <a:gd name="T25" fmla="*/ 0 h 229"/>
                  <a:gd name="T26" fmla="*/ 0 w 180"/>
                  <a:gd name="T27" fmla="*/ 0 h 229"/>
                  <a:gd name="T28" fmla="*/ 0 w 180"/>
                  <a:gd name="T29" fmla="*/ 0 h 229"/>
                  <a:gd name="T30" fmla="*/ 0 w 180"/>
                  <a:gd name="T31" fmla="*/ 0 h 229"/>
                  <a:gd name="T32" fmla="*/ 0 w 180"/>
                  <a:gd name="T33" fmla="*/ 0 h 229"/>
                  <a:gd name="T34" fmla="*/ 0 w 180"/>
                  <a:gd name="T35" fmla="*/ 0 h 229"/>
                  <a:gd name="T36" fmla="*/ 0 w 180"/>
                  <a:gd name="T37" fmla="*/ 0 h 229"/>
                  <a:gd name="T38" fmla="*/ 0 w 180"/>
                  <a:gd name="T39" fmla="*/ 0 h 229"/>
                  <a:gd name="T40" fmla="*/ 0 w 180"/>
                  <a:gd name="T41" fmla="*/ 0 h 229"/>
                  <a:gd name="T42" fmla="*/ 0 w 180"/>
                  <a:gd name="T43" fmla="*/ 0 h 229"/>
                  <a:gd name="T44" fmla="*/ 0 w 180"/>
                  <a:gd name="T45" fmla="*/ 0 h 229"/>
                  <a:gd name="T46" fmla="*/ 0 w 180"/>
                  <a:gd name="T47" fmla="*/ 0 h 229"/>
                  <a:gd name="T48" fmla="*/ 0 w 180"/>
                  <a:gd name="T49" fmla="*/ 0 h 229"/>
                  <a:gd name="T50" fmla="*/ 0 w 180"/>
                  <a:gd name="T51" fmla="*/ 0 h 229"/>
                  <a:gd name="T52" fmla="*/ 0 w 180"/>
                  <a:gd name="T53" fmla="*/ 0 h 229"/>
                  <a:gd name="T54" fmla="*/ 0 w 180"/>
                  <a:gd name="T55" fmla="*/ 0 h 229"/>
                  <a:gd name="T56" fmla="*/ 0 w 180"/>
                  <a:gd name="T57" fmla="*/ 0 h 229"/>
                  <a:gd name="T58" fmla="*/ 0 w 180"/>
                  <a:gd name="T59" fmla="*/ 0 h 229"/>
                  <a:gd name="T60" fmla="*/ 0 w 180"/>
                  <a:gd name="T61" fmla="*/ 0 h 229"/>
                  <a:gd name="T62" fmla="*/ 0 w 180"/>
                  <a:gd name="T63" fmla="*/ 0 h 229"/>
                  <a:gd name="T64" fmla="*/ 0 w 180"/>
                  <a:gd name="T65" fmla="*/ 0 h 229"/>
                  <a:gd name="T66" fmla="*/ 0 w 180"/>
                  <a:gd name="T67" fmla="*/ 0 h 229"/>
                  <a:gd name="T68" fmla="*/ 0 w 180"/>
                  <a:gd name="T69" fmla="*/ 0 h 229"/>
                  <a:gd name="T70" fmla="*/ 0 w 180"/>
                  <a:gd name="T71" fmla="*/ 0 h 229"/>
                  <a:gd name="T72" fmla="*/ 0 w 180"/>
                  <a:gd name="T73" fmla="*/ 0 h 229"/>
                  <a:gd name="T74" fmla="*/ 0 w 180"/>
                  <a:gd name="T75" fmla="*/ 0 h 229"/>
                  <a:gd name="T76" fmla="*/ 0 w 180"/>
                  <a:gd name="T77" fmla="*/ 0 h 229"/>
                  <a:gd name="T78" fmla="*/ 0 w 180"/>
                  <a:gd name="T79" fmla="*/ 0 h 229"/>
                  <a:gd name="T80" fmla="*/ 0 w 180"/>
                  <a:gd name="T81" fmla="*/ 0 h 229"/>
                  <a:gd name="T82" fmla="*/ 0 w 180"/>
                  <a:gd name="T83" fmla="*/ 0 h 229"/>
                  <a:gd name="T84" fmla="*/ 0 w 180"/>
                  <a:gd name="T85" fmla="*/ 0 h 229"/>
                  <a:gd name="T86" fmla="*/ 0 w 180"/>
                  <a:gd name="T87" fmla="*/ 0 h 229"/>
                  <a:gd name="T88" fmla="*/ 0 w 180"/>
                  <a:gd name="T89" fmla="*/ 0 h 229"/>
                  <a:gd name="T90" fmla="*/ 0 w 180"/>
                  <a:gd name="T91" fmla="*/ 0 h 229"/>
                  <a:gd name="T92" fmla="*/ 0 w 180"/>
                  <a:gd name="T93" fmla="*/ 0 h 2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0"/>
                  <a:gd name="T142" fmla="*/ 0 h 229"/>
                  <a:gd name="T143" fmla="*/ 180 w 180"/>
                  <a:gd name="T144" fmla="*/ 229 h 2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0" h="229">
                    <a:moveTo>
                      <a:pt x="15" y="169"/>
                    </a:moveTo>
                    <a:lnTo>
                      <a:pt x="3" y="166"/>
                    </a:lnTo>
                    <a:lnTo>
                      <a:pt x="18" y="146"/>
                    </a:lnTo>
                    <a:lnTo>
                      <a:pt x="17" y="111"/>
                    </a:lnTo>
                    <a:lnTo>
                      <a:pt x="5" y="88"/>
                    </a:lnTo>
                    <a:lnTo>
                      <a:pt x="22" y="38"/>
                    </a:lnTo>
                    <a:lnTo>
                      <a:pt x="27" y="58"/>
                    </a:lnTo>
                    <a:lnTo>
                      <a:pt x="27" y="74"/>
                    </a:lnTo>
                    <a:lnTo>
                      <a:pt x="39" y="87"/>
                    </a:lnTo>
                    <a:lnTo>
                      <a:pt x="52" y="81"/>
                    </a:lnTo>
                    <a:lnTo>
                      <a:pt x="57" y="62"/>
                    </a:lnTo>
                    <a:lnTo>
                      <a:pt x="30" y="58"/>
                    </a:lnTo>
                    <a:lnTo>
                      <a:pt x="20" y="39"/>
                    </a:lnTo>
                    <a:lnTo>
                      <a:pt x="39" y="12"/>
                    </a:lnTo>
                    <a:lnTo>
                      <a:pt x="61" y="10"/>
                    </a:lnTo>
                    <a:lnTo>
                      <a:pt x="89" y="18"/>
                    </a:lnTo>
                    <a:lnTo>
                      <a:pt x="103" y="5"/>
                    </a:lnTo>
                    <a:lnTo>
                      <a:pt x="113" y="12"/>
                    </a:lnTo>
                    <a:lnTo>
                      <a:pt x="122" y="0"/>
                    </a:lnTo>
                    <a:lnTo>
                      <a:pt x="141" y="18"/>
                    </a:lnTo>
                    <a:lnTo>
                      <a:pt x="162" y="20"/>
                    </a:lnTo>
                    <a:lnTo>
                      <a:pt x="169" y="46"/>
                    </a:lnTo>
                    <a:lnTo>
                      <a:pt x="180" y="61"/>
                    </a:lnTo>
                    <a:lnTo>
                      <a:pt x="177" y="84"/>
                    </a:lnTo>
                    <a:lnTo>
                      <a:pt x="156" y="94"/>
                    </a:lnTo>
                    <a:lnTo>
                      <a:pt x="144" y="117"/>
                    </a:lnTo>
                    <a:lnTo>
                      <a:pt x="120" y="123"/>
                    </a:lnTo>
                    <a:lnTo>
                      <a:pt x="86" y="128"/>
                    </a:lnTo>
                    <a:lnTo>
                      <a:pt x="74" y="143"/>
                    </a:lnTo>
                    <a:lnTo>
                      <a:pt x="83" y="153"/>
                    </a:lnTo>
                    <a:lnTo>
                      <a:pt x="94" y="154"/>
                    </a:lnTo>
                    <a:lnTo>
                      <a:pt x="103" y="144"/>
                    </a:lnTo>
                    <a:lnTo>
                      <a:pt x="104" y="130"/>
                    </a:lnTo>
                    <a:lnTo>
                      <a:pt x="134" y="131"/>
                    </a:lnTo>
                    <a:lnTo>
                      <a:pt x="146" y="157"/>
                    </a:lnTo>
                    <a:lnTo>
                      <a:pt x="132" y="166"/>
                    </a:lnTo>
                    <a:lnTo>
                      <a:pt x="123" y="192"/>
                    </a:lnTo>
                    <a:lnTo>
                      <a:pt x="104" y="186"/>
                    </a:lnTo>
                    <a:lnTo>
                      <a:pt x="100" y="205"/>
                    </a:lnTo>
                    <a:lnTo>
                      <a:pt x="79" y="212"/>
                    </a:lnTo>
                    <a:lnTo>
                      <a:pt x="61" y="219"/>
                    </a:lnTo>
                    <a:lnTo>
                      <a:pt x="54" y="229"/>
                    </a:lnTo>
                    <a:lnTo>
                      <a:pt x="33" y="226"/>
                    </a:lnTo>
                    <a:lnTo>
                      <a:pt x="17" y="213"/>
                    </a:lnTo>
                    <a:lnTo>
                      <a:pt x="2" y="222"/>
                    </a:lnTo>
                    <a:lnTo>
                      <a:pt x="0" y="193"/>
                    </a:lnTo>
                    <a:lnTo>
                      <a:pt x="15" y="1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26"/>
              <p:cNvSpPr>
                <a:spLocks/>
              </p:cNvSpPr>
              <p:nvPr/>
            </p:nvSpPr>
            <p:spPr bwMode="auto">
              <a:xfrm>
                <a:off x="773" y="923"/>
                <a:ext cx="20" cy="23"/>
              </a:xfrm>
              <a:custGeom>
                <a:avLst/>
                <a:gdLst>
                  <a:gd name="T0" fmla="*/ 0 w 181"/>
                  <a:gd name="T1" fmla="*/ 0 h 233"/>
                  <a:gd name="T2" fmla="*/ 0 w 181"/>
                  <a:gd name="T3" fmla="*/ 0 h 233"/>
                  <a:gd name="T4" fmla="*/ 0 w 181"/>
                  <a:gd name="T5" fmla="*/ 0 h 233"/>
                  <a:gd name="T6" fmla="*/ 0 w 181"/>
                  <a:gd name="T7" fmla="*/ 0 h 233"/>
                  <a:gd name="T8" fmla="*/ 0 w 181"/>
                  <a:gd name="T9" fmla="*/ 0 h 233"/>
                  <a:gd name="T10" fmla="*/ 0 w 181"/>
                  <a:gd name="T11" fmla="*/ 0 h 233"/>
                  <a:gd name="T12" fmla="*/ 0 w 181"/>
                  <a:gd name="T13" fmla="*/ 0 h 233"/>
                  <a:gd name="T14" fmla="*/ 0 w 181"/>
                  <a:gd name="T15" fmla="*/ 0 h 233"/>
                  <a:gd name="T16" fmla="*/ 0 w 181"/>
                  <a:gd name="T17" fmla="*/ 0 h 233"/>
                  <a:gd name="T18" fmla="*/ 0 w 181"/>
                  <a:gd name="T19" fmla="*/ 0 h 233"/>
                  <a:gd name="T20" fmla="*/ 0 w 181"/>
                  <a:gd name="T21" fmla="*/ 0 h 233"/>
                  <a:gd name="T22" fmla="*/ 0 w 181"/>
                  <a:gd name="T23" fmla="*/ 0 h 233"/>
                  <a:gd name="T24" fmla="*/ 0 w 181"/>
                  <a:gd name="T25" fmla="*/ 0 h 233"/>
                  <a:gd name="T26" fmla="*/ 0 w 181"/>
                  <a:gd name="T27" fmla="*/ 0 h 233"/>
                  <a:gd name="T28" fmla="*/ 0 w 181"/>
                  <a:gd name="T29" fmla="*/ 0 h 233"/>
                  <a:gd name="T30" fmla="*/ 0 w 181"/>
                  <a:gd name="T31" fmla="*/ 0 h 233"/>
                  <a:gd name="T32" fmla="*/ 0 w 181"/>
                  <a:gd name="T33" fmla="*/ 0 h 233"/>
                  <a:gd name="T34" fmla="*/ 0 w 181"/>
                  <a:gd name="T35" fmla="*/ 0 h 233"/>
                  <a:gd name="T36" fmla="*/ 0 w 181"/>
                  <a:gd name="T37" fmla="*/ 0 h 233"/>
                  <a:gd name="T38" fmla="*/ 0 w 181"/>
                  <a:gd name="T39" fmla="*/ 0 h 233"/>
                  <a:gd name="T40" fmla="*/ 0 w 181"/>
                  <a:gd name="T41" fmla="*/ 0 h 233"/>
                  <a:gd name="T42" fmla="*/ 0 w 181"/>
                  <a:gd name="T43" fmla="*/ 0 h 233"/>
                  <a:gd name="T44" fmla="*/ 0 w 181"/>
                  <a:gd name="T45" fmla="*/ 0 h 233"/>
                  <a:gd name="T46" fmla="*/ 0 w 181"/>
                  <a:gd name="T47" fmla="*/ 0 h 233"/>
                  <a:gd name="T48" fmla="*/ 0 w 181"/>
                  <a:gd name="T49" fmla="*/ 0 h 233"/>
                  <a:gd name="T50" fmla="*/ 0 w 181"/>
                  <a:gd name="T51" fmla="*/ 0 h 233"/>
                  <a:gd name="T52" fmla="*/ 0 w 181"/>
                  <a:gd name="T53" fmla="*/ 0 h 233"/>
                  <a:gd name="T54" fmla="*/ 0 w 181"/>
                  <a:gd name="T55" fmla="*/ 0 h 233"/>
                  <a:gd name="T56" fmla="*/ 0 w 181"/>
                  <a:gd name="T57" fmla="*/ 0 h 233"/>
                  <a:gd name="T58" fmla="*/ 0 w 181"/>
                  <a:gd name="T59" fmla="*/ 0 h 233"/>
                  <a:gd name="T60" fmla="*/ 0 w 181"/>
                  <a:gd name="T61" fmla="*/ 0 h 233"/>
                  <a:gd name="T62" fmla="*/ 0 w 181"/>
                  <a:gd name="T63" fmla="*/ 0 h 233"/>
                  <a:gd name="T64" fmla="*/ 0 w 181"/>
                  <a:gd name="T65" fmla="*/ 0 h 233"/>
                  <a:gd name="T66" fmla="*/ 0 w 181"/>
                  <a:gd name="T67" fmla="*/ 0 h 233"/>
                  <a:gd name="T68" fmla="*/ 0 w 181"/>
                  <a:gd name="T69" fmla="*/ 0 h 233"/>
                  <a:gd name="T70" fmla="*/ 0 w 181"/>
                  <a:gd name="T71" fmla="*/ 0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1"/>
                  <a:gd name="T109" fmla="*/ 0 h 233"/>
                  <a:gd name="T110" fmla="*/ 181 w 181"/>
                  <a:gd name="T111" fmla="*/ 233 h 2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1" h="233">
                    <a:moveTo>
                      <a:pt x="178" y="155"/>
                    </a:moveTo>
                    <a:lnTo>
                      <a:pt x="175" y="141"/>
                    </a:lnTo>
                    <a:lnTo>
                      <a:pt x="179" y="126"/>
                    </a:lnTo>
                    <a:lnTo>
                      <a:pt x="170" y="109"/>
                    </a:lnTo>
                    <a:lnTo>
                      <a:pt x="181" y="92"/>
                    </a:lnTo>
                    <a:lnTo>
                      <a:pt x="175" y="73"/>
                    </a:lnTo>
                    <a:lnTo>
                      <a:pt x="161" y="59"/>
                    </a:lnTo>
                    <a:lnTo>
                      <a:pt x="166" y="43"/>
                    </a:lnTo>
                    <a:lnTo>
                      <a:pt x="154" y="31"/>
                    </a:lnTo>
                    <a:lnTo>
                      <a:pt x="141" y="4"/>
                    </a:lnTo>
                    <a:lnTo>
                      <a:pt x="114" y="11"/>
                    </a:lnTo>
                    <a:lnTo>
                      <a:pt x="92" y="0"/>
                    </a:lnTo>
                    <a:lnTo>
                      <a:pt x="74" y="10"/>
                    </a:lnTo>
                    <a:lnTo>
                      <a:pt x="52" y="18"/>
                    </a:lnTo>
                    <a:lnTo>
                      <a:pt x="31" y="18"/>
                    </a:lnTo>
                    <a:lnTo>
                      <a:pt x="29" y="51"/>
                    </a:lnTo>
                    <a:lnTo>
                      <a:pt x="29" y="80"/>
                    </a:lnTo>
                    <a:lnTo>
                      <a:pt x="10" y="83"/>
                    </a:lnTo>
                    <a:lnTo>
                      <a:pt x="19" y="100"/>
                    </a:lnTo>
                    <a:lnTo>
                      <a:pt x="22" y="126"/>
                    </a:lnTo>
                    <a:lnTo>
                      <a:pt x="0" y="141"/>
                    </a:lnTo>
                    <a:lnTo>
                      <a:pt x="15" y="145"/>
                    </a:lnTo>
                    <a:lnTo>
                      <a:pt x="12" y="165"/>
                    </a:lnTo>
                    <a:lnTo>
                      <a:pt x="38" y="174"/>
                    </a:lnTo>
                    <a:lnTo>
                      <a:pt x="34" y="197"/>
                    </a:lnTo>
                    <a:lnTo>
                      <a:pt x="46" y="200"/>
                    </a:lnTo>
                    <a:lnTo>
                      <a:pt x="49" y="214"/>
                    </a:lnTo>
                    <a:lnTo>
                      <a:pt x="69" y="208"/>
                    </a:lnTo>
                    <a:lnTo>
                      <a:pt x="89" y="223"/>
                    </a:lnTo>
                    <a:lnTo>
                      <a:pt x="120" y="233"/>
                    </a:lnTo>
                    <a:lnTo>
                      <a:pt x="127" y="205"/>
                    </a:lnTo>
                    <a:lnTo>
                      <a:pt x="141" y="198"/>
                    </a:lnTo>
                    <a:lnTo>
                      <a:pt x="139" y="182"/>
                    </a:lnTo>
                    <a:lnTo>
                      <a:pt x="157" y="185"/>
                    </a:lnTo>
                    <a:lnTo>
                      <a:pt x="164" y="164"/>
                    </a:lnTo>
                    <a:lnTo>
                      <a:pt x="178" y="1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27"/>
              <p:cNvSpPr>
                <a:spLocks/>
              </p:cNvSpPr>
              <p:nvPr/>
            </p:nvSpPr>
            <p:spPr bwMode="auto">
              <a:xfrm>
                <a:off x="773" y="916"/>
                <a:ext cx="16" cy="15"/>
              </a:xfrm>
              <a:custGeom>
                <a:avLst/>
                <a:gdLst>
                  <a:gd name="T0" fmla="*/ 0 w 142"/>
                  <a:gd name="T1" fmla="*/ 0 h 152"/>
                  <a:gd name="T2" fmla="*/ 0 w 142"/>
                  <a:gd name="T3" fmla="*/ 0 h 152"/>
                  <a:gd name="T4" fmla="*/ 0 w 142"/>
                  <a:gd name="T5" fmla="*/ 0 h 152"/>
                  <a:gd name="T6" fmla="*/ 0 w 142"/>
                  <a:gd name="T7" fmla="*/ 0 h 152"/>
                  <a:gd name="T8" fmla="*/ 0 w 142"/>
                  <a:gd name="T9" fmla="*/ 0 h 152"/>
                  <a:gd name="T10" fmla="*/ 0 w 142"/>
                  <a:gd name="T11" fmla="*/ 0 h 152"/>
                  <a:gd name="T12" fmla="*/ 0 w 142"/>
                  <a:gd name="T13" fmla="*/ 0 h 152"/>
                  <a:gd name="T14" fmla="*/ 0 w 142"/>
                  <a:gd name="T15" fmla="*/ 0 h 152"/>
                  <a:gd name="T16" fmla="*/ 0 w 142"/>
                  <a:gd name="T17" fmla="*/ 0 h 152"/>
                  <a:gd name="T18" fmla="*/ 0 w 142"/>
                  <a:gd name="T19" fmla="*/ 0 h 152"/>
                  <a:gd name="T20" fmla="*/ 0 w 142"/>
                  <a:gd name="T21" fmla="*/ 0 h 152"/>
                  <a:gd name="T22" fmla="*/ 0 w 142"/>
                  <a:gd name="T23" fmla="*/ 0 h 152"/>
                  <a:gd name="T24" fmla="*/ 0 w 142"/>
                  <a:gd name="T25" fmla="*/ 0 h 152"/>
                  <a:gd name="T26" fmla="*/ 0 w 142"/>
                  <a:gd name="T27" fmla="*/ 0 h 152"/>
                  <a:gd name="T28" fmla="*/ 0 w 142"/>
                  <a:gd name="T29" fmla="*/ 0 h 152"/>
                  <a:gd name="T30" fmla="*/ 0 w 142"/>
                  <a:gd name="T31" fmla="*/ 0 h 152"/>
                  <a:gd name="T32" fmla="*/ 0 w 142"/>
                  <a:gd name="T33" fmla="*/ 0 h 152"/>
                  <a:gd name="T34" fmla="*/ 0 w 142"/>
                  <a:gd name="T35" fmla="*/ 0 h 152"/>
                  <a:gd name="T36" fmla="*/ 0 w 142"/>
                  <a:gd name="T37" fmla="*/ 0 h 152"/>
                  <a:gd name="T38" fmla="*/ 0 w 142"/>
                  <a:gd name="T39" fmla="*/ 0 h 152"/>
                  <a:gd name="T40" fmla="*/ 0 w 142"/>
                  <a:gd name="T41" fmla="*/ 0 h 152"/>
                  <a:gd name="T42" fmla="*/ 0 w 142"/>
                  <a:gd name="T43" fmla="*/ 0 h 152"/>
                  <a:gd name="T44" fmla="*/ 0 w 142"/>
                  <a:gd name="T45" fmla="*/ 0 h 152"/>
                  <a:gd name="T46" fmla="*/ 0 w 142"/>
                  <a:gd name="T47" fmla="*/ 0 h 152"/>
                  <a:gd name="T48" fmla="*/ 0 w 142"/>
                  <a:gd name="T49" fmla="*/ 0 h 152"/>
                  <a:gd name="T50" fmla="*/ 0 w 142"/>
                  <a:gd name="T51" fmla="*/ 0 h 152"/>
                  <a:gd name="T52" fmla="*/ 0 w 142"/>
                  <a:gd name="T53" fmla="*/ 0 h 152"/>
                  <a:gd name="T54" fmla="*/ 0 w 142"/>
                  <a:gd name="T55" fmla="*/ 0 h 1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52"/>
                  <a:gd name="T86" fmla="*/ 142 w 142"/>
                  <a:gd name="T87" fmla="*/ 152 h 1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52">
                    <a:moveTo>
                      <a:pt x="0" y="43"/>
                    </a:moveTo>
                    <a:lnTo>
                      <a:pt x="4" y="70"/>
                    </a:lnTo>
                    <a:lnTo>
                      <a:pt x="19" y="77"/>
                    </a:lnTo>
                    <a:lnTo>
                      <a:pt x="15" y="93"/>
                    </a:lnTo>
                    <a:lnTo>
                      <a:pt x="3" y="112"/>
                    </a:lnTo>
                    <a:lnTo>
                      <a:pt x="9" y="139"/>
                    </a:lnTo>
                    <a:lnTo>
                      <a:pt x="59" y="126"/>
                    </a:lnTo>
                    <a:lnTo>
                      <a:pt x="56" y="149"/>
                    </a:lnTo>
                    <a:lnTo>
                      <a:pt x="72" y="152"/>
                    </a:lnTo>
                    <a:lnTo>
                      <a:pt x="87" y="143"/>
                    </a:lnTo>
                    <a:lnTo>
                      <a:pt x="99" y="144"/>
                    </a:lnTo>
                    <a:lnTo>
                      <a:pt x="105" y="129"/>
                    </a:lnTo>
                    <a:lnTo>
                      <a:pt x="124" y="137"/>
                    </a:lnTo>
                    <a:lnTo>
                      <a:pt x="127" y="121"/>
                    </a:lnTo>
                    <a:lnTo>
                      <a:pt x="142" y="113"/>
                    </a:lnTo>
                    <a:lnTo>
                      <a:pt x="133" y="94"/>
                    </a:lnTo>
                    <a:lnTo>
                      <a:pt x="119" y="83"/>
                    </a:lnTo>
                    <a:lnTo>
                      <a:pt x="124" y="68"/>
                    </a:lnTo>
                    <a:lnTo>
                      <a:pt x="100" y="67"/>
                    </a:lnTo>
                    <a:lnTo>
                      <a:pt x="99" y="47"/>
                    </a:lnTo>
                    <a:lnTo>
                      <a:pt x="84" y="41"/>
                    </a:lnTo>
                    <a:lnTo>
                      <a:pt x="79" y="22"/>
                    </a:lnTo>
                    <a:lnTo>
                      <a:pt x="62" y="29"/>
                    </a:lnTo>
                    <a:lnTo>
                      <a:pt x="46" y="0"/>
                    </a:lnTo>
                    <a:lnTo>
                      <a:pt x="34" y="7"/>
                    </a:lnTo>
                    <a:lnTo>
                      <a:pt x="21" y="10"/>
                    </a:lnTo>
                    <a:lnTo>
                      <a:pt x="13" y="31"/>
                    </a:lnTo>
                    <a:lnTo>
                      <a:pt x="0" y="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28"/>
              <p:cNvSpPr>
                <a:spLocks/>
              </p:cNvSpPr>
              <p:nvPr/>
            </p:nvSpPr>
            <p:spPr bwMode="auto">
              <a:xfrm>
                <a:off x="773" y="886"/>
                <a:ext cx="46" cy="45"/>
              </a:xfrm>
              <a:custGeom>
                <a:avLst/>
                <a:gdLst>
                  <a:gd name="T0" fmla="*/ 0 w 419"/>
                  <a:gd name="T1" fmla="*/ 0 h 452"/>
                  <a:gd name="T2" fmla="*/ 0 w 419"/>
                  <a:gd name="T3" fmla="*/ 0 h 452"/>
                  <a:gd name="T4" fmla="*/ 0 w 419"/>
                  <a:gd name="T5" fmla="*/ 0 h 452"/>
                  <a:gd name="T6" fmla="*/ 0 w 419"/>
                  <a:gd name="T7" fmla="*/ 0 h 452"/>
                  <a:gd name="T8" fmla="*/ 0 w 419"/>
                  <a:gd name="T9" fmla="*/ 0 h 452"/>
                  <a:gd name="T10" fmla="*/ 0 w 419"/>
                  <a:gd name="T11" fmla="*/ 0 h 452"/>
                  <a:gd name="T12" fmla="*/ 0 w 419"/>
                  <a:gd name="T13" fmla="*/ 0 h 452"/>
                  <a:gd name="T14" fmla="*/ 0 w 419"/>
                  <a:gd name="T15" fmla="*/ 0 h 452"/>
                  <a:gd name="T16" fmla="*/ 0 w 419"/>
                  <a:gd name="T17" fmla="*/ 0 h 452"/>
                  <a:gd name="T18" fmla="*/ 0 w 419"/>
                  <a:gd name="T19" fmla="*/ 0 h 452"/>
                  <a:gd name="T20" fmla="*/ 0 w 419"/>
                  <a:gd name="T21" fmla="*/ 0 h 452"/>
                  <a:gd name="T22" fmla="*/ 0 w 419"/>
                  <a:gd name="T23" fmla="*/ 0 h 452"/>
                  <a:gd name="T24" fmla="*/ 0 w 419"/>
                  <a:gd name="T25" fmla="*/ 0 h 452"/>
                  <a:gd name="T26" fmla="*/ 0 w 419"/>
                  <a:gd name="T27" fmla="*/ 0 h 452"/>
                  <a:gd name="T28" fmla="*/ 0 w 419"/>
                  <a:gd name="T29" fmla="*/ 0 h 452"/>
                  <a:gd name="T30" fmla="*/ 0 w 419"/>
                  <a:gd name="T31" fmla="*/ 0 h 452"/>
                  <a:gd name="T32" fmla="*/ 0 w 419"/>
                  <a:gd name="T33" fmla="*/ 0 h 452"/>
                  <a:gd name="T34" fmla="*/ 0 w 419"/>
                  <a:gd name="T35" fmla="*/ 0 h 452"/>
                  <a:gd name="T36" fmla="*/ 0 w 419"/>
                  <a:gd name="T37" fmla="*/ 0 h 452"/>
                  <a:gd name="T38" fmla="*/ 0 w 419"/>
                  <a:gd name="T39" fmla="*/ 0 h 452"/>
                  <a:gd name="T40" fmla="*/ 0 w 419"/>
                  <a:gd name="T41" fmla="*/ 0 h 452"/>
                  <a:gd name="T42" fmla="*/ 0 w 419"/>
                  <a:gd name="T43" fmla="*/ 0 h 452"/>
                  <a:gd name="T44" fmla="*/ 0 w 419"/>
                  <a:gd name="T45" fmla="*/ 0 h 452"/>
                  <a:gd name="T46" fmla="*/ 0 w 419"/>
                  <a:gd name="T47" fmla="*/ 0 h 452"/>
                  <a:gd name="T48" fmla="*/ 0 w 419"/>
                  <a:gd name="T49" fmla="*/ 0 h 452"/>
                  <a:gd name="T50" fmla="*/ 0 w 419"/>
                  <a:gd name="T51" fmla="*/ 0 h 452"/>
                  <a:gd name="T52" fmla="*/ 0 w 419"/>
                  <a:gd name="T53" fmla="*/ 0 h 452"/>
                  <a:gd name="T54" fmla="*/ 0 w 419"/>
                  <a:gd name="T55" fmla="*/ 0 h 452"/>
                  <a:gd name="T56" fmla="*/ 0 w 419"/>
                  <a:gd name="T57" fmla="*/ 0 h 452"/>
                  <a:gd name="T58" fmla="*/ 0 w 419"/>
                  <a:gd name="T59" fmla="*/ 0 h 452"/>
                  <a:gd name="T60" fmla="*/ 0 w 419"/>
                  <a:gd name="T61" fmla="*/ 0 h 452"/>
                  <a:gd name="T62" fmla="*/ 0 w 419"/>
                  <a:gd name="T63" fmla="*/ 0 h 452"/>
                  <a:gd name="T64" fmla="*/ 0 w 419"/>
                  <a:gd name="T65" fmla="*/ 0 h 452"/>
                  <a:gd name="T66" fmla="*/ 0 w 419"/>
                  <a:gd name="T67" fmla="*/ 0 h 452"/>
                  <a:gd name="T68" fmla="*/ 0 w 419"/>
                  <a:gd name="T69" fmla="*/ 0 h 452"/>
                  <a:gd name="T70" fmla="*/ 0 w 419"/>
                  <a:gd name="T71" fmla="*/ 0 h 452"/>
                  <a:gd name="T72" fmla="*/ 0 w 419"/>
                  <a:gd name="T73" fmla="*/ 0 h 452"/>
                  <a:gd name="T74" fmla="*/ 0 w 419"/>
                  <a:gd name="T75" fmla="*/ 0 h 452"/>
                  <a:gd name="T76" fmla="*/ 0 w 419"/>
                  <a:gd name="T77" fmla="*/ 0 h 452"/>
                  <a:gd name="T78" fmla="*/ 0 w 419"/>
                  <a:gd name="T79" fmla="*/ 0 h 452"/>
                  <a:gd name="T80" fmla="*/ 0 w 419"/>
                  <a:gd name="T81" fmla="*/ 0 h 452"/>
                  <a:gd name="T82" fmla="*/ 0 w 419"/>
                  <a:gd name="T83" fmla="*/ 0 h 452"/>
                  <a:gd name="T84" fmla="*/ 0 w 419"/>
                  <a:gd name="T85" fmla="*/ 0 h 452"/>
                  <a:gd name="T86" fmla="*/ 0 w 419"/>
                  <a:gd name="T87" fmla="*/ 0 h 452"/>
                  <a:gd name="T88" fmla="*/ 0 w 419"/>
                  <a:gd name="T89" fmla="*/ 0 h 452"/>
                  <a:gd name="T90" fmla="*/ 0 w 419"/>
                  <a:gd name="T91" fmla="*/ 0 h 452"/>
                  <a:gd name="T92" fmla="*/ 0 w 419"/>
                  <a:gd name="T93" fmla="*/ 0 h 452"/>
                  <a:gd name="T94" fmla="*/ 0 w 419"/>
                  <a:gd name="T95" fmla="*/ 0 h 452"/>
                  <a:gd name="T96" fmla="*/ 0 w 419"/>
                  <a:gd name="T97" fmla="*/ 0 h 4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19"/>
                  <a:gd name="T148" fmla="*/ 0 h 452"/>
                  <a:gd name="T149" fmla="*/ 419 w 419"/>
                  <a:gd name="T150" fmla="*/ 452 h 4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19" h="452">
                    <a:moveTo>
                      <a:pt x="231" y="452"/>
                    </a:moveTo>
                    <a:lnTo>
                      <a:pt x="264" y="413"/>
                    </a:lnTo>
                    <a:lnTo>
                      <a:pt x="283" y="370"/>
                    </a:lnTo>
                    <a:lnTo>
                      <a:pt x="324" y="386"/>
                    </a:lnTo>
                    <a:lnTo>
                      <a:pt x="337" y="364"/>
                    </a:lnTo>
                    <a:lnTo>
                      <a:pt x="356" y="374"/>
                    </a:lnTo>
                    <a:lnTo>
                      <a:pt x="360" y="348"/>
                    </a:lnTo>
                    <a:lnTo>
                      <a:pt x="377" y="340"/>
                    </a:lnTo>
                    <a:lnTo>
                      <a:pt x="373" y="294"/>
                    </a:lnTo>
                    <a:lnTo>
                      <a:pt x="398" y="283"/>
                    </a:lnTo>
                    <a:lnTo>
                      <a:pt x="419" y="247"/>
                    </a:lnTo>
                    <a:lnTo>
                      <a:pt x="399" y="218"/>
                    </a:lnTo>
                    <a:lnTo>
                      <a:pt x="363" y="215"/>
                    </a:lnTo>
                    <a:lnTo>
                      <a:pt x="357" y="198"/>
                    </a:lnTo>
                    <a:lnTo>
                      <a:pt x="363" y="167"/>
                    </a:lnTo>
                    <a:lnTo>
                      <a:pt x="336" y="164"/>
                    </a:lnTo>
                    <a:lnTo>
                      <a:pt x="353" y="139"/>
                    </a:lnTo>
                    <a:lnTo>
                      <a:pt x="320" y="131"/>
                    </a:lnTo>
                    <a:lnTo>
                      <a:pt x="330" y="108"/>
                    </a:lnTo>
                    <a:lnTo>
                      <a:pt x="303" y="99"/>
                    </a:lnTo>
                    <a:lnTo>
                      <a:pt x="285" y="55"/>
                    </a:lnTo>
                    <a:lnTo>
                      <a:pt x="256" y="74"/>
                    </a:lnTo>
                    <a:lnTo>
                      <a:pt x="237" y="35"/>
                    </a:lnTo>
                    <a:lnTo>
                      <a:pt x="211" y="28"/>
                    </a:lnTo>
                    <a:lnTo>
                      <a:pt x="191" y="0"/>
                    </a:lnTo>
                    <a:lnTo>
                      <a:pt x="172" y="43"/>
                    </a:lnTo>
                    <a:lnTo>
                      <a:pt x="144" y="69"/>
                    </a:lnTo>
                    <a:lnTo>
                      <a:pt x="142" y="108"/>
                    </a:lnTo>
                    <a:lnTo>
                      <a:pt x="120" y="117"/>
                    </a:lnTo>
                    <a:lnTo>
                      <a:pt x="120" y="152"/>
                    </a:lnTo>
                    <a:lnTo>
                      <a:pt x="91" y="148"/>
                    </a:lnTo>
                    <a:lnTo>
                      <a:pt x="87" y="189"/>
                    </a:lnTo>
                    <a:lnTo>
                      <a:pt x="60" y="189"/>
                    </a:lnTo>
                    <a:lnTo>
                      <a:pt x="55" y="225"/>
                    </a:lnTo>
                    <a:lnTo>
                      <a:pt x="12" y="228"/>
                    </a:lnTo>
                    <a:lnTo>
                      <a:pt x="27" y="256"/>
                    </a:lnTo>
                    <a:lnTo>
                      <a:pt x="0" y="263"/>
                    </a:lnTo>
                    <a:lnTo>
                      <a:pt x="32" y="274"/>
                    </a:lnTo>
                    <a:lnTo>
                      <a:pt x="35" y="305"/>
                    </a:lnTo>
                    <a:lnTo>
                      <a:pt x="67" y="296"/>
                    </a:lnTo>
                    <a:lnTo>
                      <a:pt x="73" y="336"/>
                    </a:lnTo>
                    <a:lnTo>
                      <a:pt x="103" y="348"/>
                    </a:lnTo>
                    <a:lnTo>
                      <a:pt x="120" y="362"/>
                    </a:lnTo>
                    <a:lnTo>
                      <a:pt x="103" y="386"/>
                    </a:lnTo>
                    <a:lnTo>
                      <a:pt x="139" y="426"/>
                    </a:lnTo>
                    <a:lnTo>
                      <a:pt x="175" y="401"/>
                    </a:lnTo>
                    <a:lnTo>
                      <a:pt x="186" y="428"/>
                    </a:lnTo>
                    <a:lnTo>
                      <a:pt x="219" y="422"/>
                    </a:lnTo>
                    <a:lnTo>
                      <a:pt x="231" y="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29"/>
              <p:cNvSpPr>
                <a:spLocks/>
              </p:cNvSpPr>
              <p:nvPr/>
            </p:nvSpPr>
            <p:spPr bwMode="auto">
              <a:xfrm>
                <a:off x="804" y="913"/>
                <a:ext cx="28" cy="29"/>
              </a:xfrm>
              <a:custGeom>
                <a:avLst/>
                <a:gdLst>
                  <a:gd name="T0" fmla="*/ 0 w 252"/>
                  <a:gd name="T1" fmla="*/ 0 h 288"/>
                  <a:gd name="T2" fmla="*/ 0 w 252"/>
                  <a:gd name="T3" fmla="*/ 0 h 288"/>
                  <a:gd name="T4" fmla="*/ 0 w 252"/>
                  <a:gd name="T5" fmla="*/ 0 h 288"/>
                  <a:gd name="T6" fmla="*/ 0 w 252"/>
                  <a:gd name="T7" fmla="*/ 0 h 288"/>
                  <a:gd name="T8" fmla="*/ 0 w 252"/>
                  <a:gd name="T9" fmla="*/ 0 h 288"/>
                  <a:gd name="T10" fmla="*/ 0 w 252"/>
                  <a:gd name="T11" fmla="*/ 0 h 288"/>
                  <a:gd name="T12" fmla="*/ 0 w 252"/>
                  <a:gd name="T13" fmla="*/ 0 h 288"/>
                  <a:gd name="T14" fmla="*/ 0 w 252"/>
                  <a:gd name="T15" fmla="*/ 0 h 288"/>
                  <a:gd name="T16" fmla="*/ 0 w 252"/>
                  <a:gd name="T17" fmla="*/ 0 h 288"/>
                  <a:gd name="T18" fmla="*/ 0 w 252"/>
                  <a:gd name="T19" fmla="*/ 0 h 288"/>
                  <a:gd name="T20" fmla="*/ 0 w 252"/>
                  <a:gd name="T21" fmla="*/ 0 h 288"/>
                  <a:gd name="T22" fmla="*/ 0 w 252"/>
                  <a:gd name="T23" fmla="*/ 0 h 288"/>
                  <a:gd name="T24" fmla="*/ 0 w 252"/>
                  <a:gd name="T25" fmla="*/ 0 h 288"/>
                  <a:gd name="T26" fmla="*/ 0 w 252"/>
                  <a:gd name="T27" fmla="*/ 0 h 288"/>
                  <a:gd name="T28" fmla="*/ 0 w 252"/>
                  <a:gd name="T29" fmla="*/ 0 h 288"/>
                  <a:gd name="T30" fmla="*/ 0 w 252"/>
                  <a:gd name="T31" fmla="*/ 0 h 288"/>
                  <a:gd name="T32" fmla="*/ 0 w 252"/>
                  <a:gd name="T33" fmla="*/ 0 h 288"/>
                  <a:gd name="T34" fmla="*/ 0 w 252"/>
                  <a:gd name="T35" fmla="*/ 0 h 288"/>
                  <a:gd name="T36" fmla="*/ 0 w 252"/>
                  <a:gd name="T37" fmla="*/ 0 h 288"/>
                  <a:gd name="T38" fmla="*/ 0 w 252"/>
                  <a:gd name="T39" fmla="*/ 0 h 288"/>
                  <a:gd name="T40" fmla="*/ 0 w 252"/>
                  <a:gd name="T41" fmla="*/ 0 h 288"/>
                  <a:gd name="T42" fmla="*/ 0 w 252"/>
                  <a:gd name="T43" fmla="*/ 0 h 288"/>
                  <a:gd name="T44" fmla="*/ 0 w 252"/>
                  <a:gd name="T45" fmla="*/ 0 h 288"/>
                  <a:gd name="T46" fmla="*/ 0 w 252"/>
                  <a:gd name="T47" fmla="*/ 0 h 288"/>
                  <a:gd name="T48" fmla="*/ 0 w 252"/>
                  <a:gd name="T49" fmla="*/ 0 h 288"/>
                  <a:gd name="T50" fmla="*/ 0 w 252"/>
                  <a:gd name="T51" fmla="*/ 0 h 288"/>
                  <a:gd name="T52" fmla="*/ 0 w 252"/>
                  <a:gd name="T53" fmla="*/ 0 h 288"/>
                  <a:gd name="T54" fmla="*/ 0 w 252"/>
                  <a:gd name="T55" fmla="*/ 0 h 288"/>
                  <a:gd name="T56" fmla="*/ 0 w 252"/>
                  <a:gd name="T57" fmla="*/ 0 h 288"/>
                  <a:gd name="T58" fmla="*/ 0 w 252"/>
                  <a:gd name="T59" fmla="*/ 0 h 288"/>
                  <a:gd name="T60" fmla="*/ 0 w 252"/>
                  <a:gd name="T61" fmla="*/ 0 h 288"/>
                  <a:gd name="T62" fmla="*/ 0 w 252"/>
                  <a:gd name="T63" fmla="*/ 0 h 288"/>
                  <a:gd name="T64" fmla="*/ 0 w 252"/>
                  <a:gd name="T65" fmla="*/ 0 h 288"/>
                  <a:gd name="T66" fmla="*/ 0 w 252"/>
                  <a:gd name="T67" fmla="*/ 0 h 288"/>
                  <a:gd name="T68" fmla="*/ 0 w 252"/>
                  <a:gd name="T69" fmla="*/ 0 h 288"/>
                  <a:gd name="T70" fmla="*/ 0 w 252"/>
                  <a:gd name="T71" fmla="*/ 0 h 288"/>
                  <a:gd name="T72" fmla="*/ 0 w 252"/>
                  <a:gd name="T73" fmla="*/ 0 h 288"/>
                  <a:gd name="T74" fmla="*/ 0 w 252"/>
                  <a:gd name="T75" fmla="*/ 0 h 288"/>
                  <a:gd name="T76" fmla="*/ 0 w 252"/>
                  <a:gd name="T77" fmla="*/ 0 h 288"/>
                  <a:gd name="T78" fmla="*/ 0 w 252"/>
                  <a:gd name="T79" fmla="*/ 0 h 288"/>
                  <a:gd name="T80" fmla="*/ 0 w 252"/>
                  <a:gd name="T81" fmla="*/ 0 h 288"/>
                  <a:gd name="T82" fmla="*/ 0 w 252"/>
                  <a:gd name="T83" fmla="*/ 0 h 288"/>
                  <a:gd name="T84" fmla="*/ 0 w 252"/>
                  <a:gd name="T85" fmla="*/ 0 h 288"/>
                  <a:gd name="T86" fmla="*/ 0 w 252"/>
                  <a:gd name="T87" fmla="*/ 0 h 288"/>
                  <a:gd name="T88" fmla="*/ 0 w 252"/>
                  <a:gd name="T89" fmla="*/ 0 h 288"/>
                  <a:gd name="T90" fmla="*/ 0 w 252"/>
                  <a:gd name="T91" fmla="*/ 0 h 288"/>
                  <a:gd name="T92" fmla="*/ 0 w 252"/>
                  <a:gd name="T93" fmla="*/ 0 h 288"/>
                  <a:gd name="T94" fmla="*/ 0 w 252"/>
                  <a:gd name="T95" fmla="*/ 0 h 288"/>
                  <a:gd name="T96" fmla="*/ 0 w 252"/>
                  <a:gd name="T97" fmla="*/ 0 h 288"/>
                  <a:gd name="T98" fmla="*/ 0 w 252"/>
                  <a:gd name="T99" fmla="*/ 0 h 288"/>
                  <a:gd name="T100" fmla="*/ 0 w 252"/>
                  <a:gd name="T101" fmla="*/ 0 h 288"/>
                  <a:gd name="T102" fmla="*/ 0 w 252"/>
                  <a:gd name="T103" fmla="*/ 0 h 288"/>
                  <a:gd name="T104" fmla="*/ 0 w 252"/>
                  <a:gd name="T105" fmla="*/ 0 h 288"/>
                  <a:gd name="T106" fmla="*/ 0 w 252"/>
                  <a:gd name="T107" fmla="*/ 0 h 288"/>
                  <a:gd name="T108" fmla="*/ 0 w 252"/>
                  <a:gd name="T109" fmla="*/ 0 h 288"/>
                  <a:gd name="T110" fmla="*/ 0 w 252"/>
                  <a:gd name="T111" fmla="*/ 0 h 2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"/>
                  <a:gd name="T169" fmla="*/ 0 h 288"/>
                  <a:gd name="T170" fmla="*/ 252 w 252"/>
                  <a:gd name="T171" fmla="*/ 288 h 2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" h="288">
                    <a:moveTo>
                      <a:pt x="18" y="161"/>
                    </a:moveTo>
                    <a:lnTo>
                      <a:pt x="33" y="179"/>
                    </a:lnTo>
                    <a:lnTo>
                      <a:pt x="35" y="202"/>
                    </a:lnTo>
                    <a:lnTo>
                      <a:pt x="51" y="202"/>
                    </a:lnTo>
                    <a:lnTo>
                      <a:pt x="61" y="220"/>
                    </a:lnTo>
                    <a:lnTo>
                      <a:pt x="76" y="225"/>
                    </a:lnTo>
                    <a:lnTo>
                      <a:pt x="79" y="248"/>
                    </a:lnTo>
                    <a:lnTo>
                      <a:pt x="89" y="243"/>
                    </a:lnTo>
                    <a:lnTo>
                      <a:pt x="95" y="251"/>
                    </a:lnTo>
                    <a:lnTo>
                      <a:pt x="106" y="248"/>
                    </a:lnTo>
                    <a:lnTo>
                      <a:pt x="115" y="261"/>
                    </a:lnTo>
                    <a:lnTo>
                      <a:pt x="128" y="259"/>
                    </a:lnTo>
                    <a:lnTo>
                      <a:pt x="135" y="272"/>
                    </a:lnTo>
                    <a:lnTo>
                      <a:pt x="147" y="272"/>
                    </a:lnTo>
                    <a:lnTo>
                      <a:pt x="159" y="288"/>
                    </a:lnTo>
                    <a:lnTo>
                      <a:pt x="164" y="269"/>
                    </a:lnTo>
                    <a:lnTo>
                      <a:pt x="177" y="269"/>
                    </a:lnTo>
                    <a:lnTo>
                      <a:pt x="183" y="258"/>
                    </a:lnTo>
                    <a:lnTo>
                      <a:pt x="205" y="253"/>
                    </a:lnTo>
                    <a:lnTo>
                      <a:pt x="211" y="236"/>
                    </a:lnTo>
                    <a:lnTo>
                      <a:pt x="226" y="230"/>
                    </a:lnTo>
                    <a:lnTo>
                      <a:pt x="232" y="215"/>
                    </a:lnTo>
                    <a:lnTo>
                      <a:pt x="244" y="213"/>
                    </a:lnTo>
                    <a:lnTo>
                      <a:pt x="252" y="200"/>
                    </a:lnTo>
                    <a:lnTo>
                      <a:pt x="247" y="187"/>
                    </a:lnTo>
                    <a:lnTo>
                      <a:pt x="251" y="164"/>
                    </a:lnTo>
                    <a:lnTo>
                      <a:pt x="241" y="148"/>
                    </a:lnTo>
                    <a:lnTo>
                      <a:pt x="242" y="123"/>
                    </a:lnTo>
                    <a:lnTo>
                      <a:pt x="235" y="114"/>
                    </a:lnTo>
                    <a:lnTo>
                      <a:pt x="238" y="97"/>
                    </a:lnTo>
                    <a:lnTo>
                      <a:pt x="230" y="82"/>
                    </a:lnTo>
                    <a:lnTo>
                      <a:pt x="232" y="62"/>
                    </a:lnTo>
                    <a:lnTo>
                      <a:pt x="220" y="49"/>
                    </a:lnTo>
                    <a:lnTo>
                      <a:pt x="223" y="26"/>
                    </a:lnTo>
                    <a:lnTo>
                      <a:pt x="215" y="3"/>
                    </a:lnTo>
                    <a:lnTo>
                      <a:pt x="198" y="10"/>
                    </a:lnTo>
                    <a:lnTo>
                      <a:pt x="180" y="3"/>
                    </a:lnTo>
                    <a:lnTo>
                      <a:pt x="158" y="9"/>
                    </a:lnTo>
                    <a:lnTo>
                      <a:pt x="131" y="0"/>
                    </a:lnTo>
                    <a:lnTo>
                      <a:pt x="107" y="9"/>
                    </a:lnTo>
                    <a:lnTo>
                      <a:pt x="89" y="5"/>
                    </a:lnTo>
                    <a:lnTo>
                      <a:pt x="78" y="22"/>
                    </a:lnTo>
                    <a:lnTo>
                      <a:pt x="61" y="16"/>
                    </a:lnTo>
                    <a:lnTo>
                      <a:pt x="51" y="12"/>
                    </a:lnTo>
                    <a:lnTo>
                      <a:pt x="33" y="9"/>
                    </a:lnTo>
                    <a:lnTo>
                      <a:pt x="32" y="28"/>
                    </a:lnTo>
                    <a:lnTo>
                      <a:pt x="20" y="38"/>
                    </a:lnTo>
                    <a:lnTo>
                      <a:pt x="8" y="46"/>
                    </a:lnTo>
                    <a:lnTo>
                      <a:pt x="14" y="61"/>
                    </a:lnTo>
                    <a:lnTo>
                      <a:pt x="0" y="79"/>
                    </a:lnTo>
                    <a:lnTo>
                      <a:pt x="18" y="81"/>
                    </a:lnTo>
                    <a:lnTo>
                      <a:pt x="8" y="101"/>
                    </a:lnTo>
                    <a:lnTo>
                      <a:pt x="11" y="115"/>
                    </a:lnTo>
                    <a:lnTo>
                      <a:pt x="23" y="131"/>
                    </a:lnTo>
                    <a:lnTo>
                      <a:pt x="11" y="141"/>
                    </a:lnTo>
                    <a:lnTo>
                      <a:pt x="18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30"/>
              <p:cNvSpPr>
                <a:spLocks/>
              </p:cNvSpPr>
              <p:nvPr/>
            </p:nvSpPr>
            <p:spPr bwMode="auto">
              <a:xfrm>
                <a:off x="815" y="896"/>
                <a:ext cx="37" cy="39"/>
              </a:xfrm>
              <a:custGeom>
                <a:avLst/>
                <a:gdLst>
                  <a:gd name="T0" fmla="*/ 0 w 331"/>
                  <a:gd name="T1" fmla="*/ 0 h 387"/>
                  <a:gd name="T2" fmla="*/ 0 w 331"/>
                  <a:gd name="T3" fmla="*/ 0 h 387"/>
                  <a:gd name="T4" fmla="*/ 0 w 331"/>
                  <a:gd name="T5" fmla="*/ 0 h 387"/>
                  <a:gd name="T6" fmla="*/ 0 w 331"/>
                  <a:gd name="T7" fmla="*/ 0 h 387"/>
                  <a:gd name="T8" fmla="*/ 0 w 331"/>
                  <a:gd name="T9" fmla="*/ 0 h 387"/>
                  <a:gd name="T10" fmla="*/ 0 w 331"/>
                  <a:gd name="T11" fmla="*/ 0 h 387"/>
                  <a:gd name="T12" fmla="*/ 0 w 331"/>
                  <a:gd name="T13" fmla="*/ 0 h 387"/>
                  <a:gd name="T14" fmla="*/ 0 w 331"/>
                  <a:gd name="T15" fmla="*/ 0 h 387"/>
                  <a:gd name="T16" fmla="*/ 0 w 331"/>
                  <a:gd name="T17" fmla="*/ 0 h 387"/>
                  <a:gd name="T18" fmla="*/ 0 w 331"/>
                  <a:gd name="T19" fmla="*/ 0 h 387"/>
                  <a:gd name="T20" fmla="*/ 0 w 331"/>
                  <a:gd name="T21" fmla="*/ 0 h 387"/>
                  <a:gd name="T22" fmla="*/ 0 w 331"/>
                  <a:gd name="T23" fmla="*/ 0 h 387"/>
                  <a:gd name="T24" fmla="*/ 0 w 331"/>
                  <a:gd name="T25" fmla="*/ 0 h 387"/>
                  <a:gd name="T26" fmla="*/ 0 w 331"/>
                  <a:gd name="T27" fmla="*/ 0 h 387"/>
                  <a:gd name="T28" fmla="*/ 0 w 331"/>
                  <a:gd name="T29" fmla="*/ 0 h 387"/>
                  <a:gd name="T30" fmla="*/ 0 w 331"/>
                  <a:gd name="T31" fmla="*/ 0 h 387"/>
                  <a:gd name="T32" fmla="*/ 0 w 331"/>
                  <a:gd name="T33" fmla="*/ 0 h 387"/>
                  <a:gd name="T34" fmla="*/ 0 w 331"/>
                  <a:gd name="T35" fmla="*/ 0 h 387"/>
                  <a:gd name="T36" fmla="*/ 0 w 331"/>
                  <a:gd name="T37" fmla="*/ 0 h 387"/>
                  <a:gd name="T38" fmla="*/ 0 w 331"/>
                  <a:gd name="T39" fmla="*/ 0 h 387"/>
                  <a:gd name="T40" fmla="*/ 0 w 331"/>
                  <a:gd name="T41" fmla="*/ 0 h 387"/>
                  <a:gd name="T42" fmla="*/ 0 w 331"/>
                  <a:gd name="T43" fmla="*/ 0 h 387"/>
                  <a:gd name="T44" fmla="*/ 0 w 331"/>
                  <a:gd name="T45" fmla="*/ 0 h 387"/>
                  <a:gd name="T46" fmla="*/ 0 w 331"/>
                  <a:gd name="T47" fmla="*/ 0 h 387"/>
                  <a:gd name="T48" fmla="*/ 0 w 331"/>
                  <a:gd name="T49" fmla="*/ 0 h 387"/>
                  <a:gd name="T50" fmla="*/ 0 w 331"/>
                  <a:gd name="T51" fmla="*/ 0 h 387"/>
                  <a:gd name="T52" fmla="*/ 0 w 331"/>
                  <a:gd name="T53" fmla="*/ 0 h 387"/>
                  <a:gd name="T54" fmla="*/ 0 w 331"/>
                  <a:gd name="T55" fmla="*/ 0 h 387"/>
                  <a:gd name="T56" fmla="*/ 0 w 331"/>
                  <a:gd name="T57" fmla="*/ 0 h 387"/>
                  <a:gd name="T58" fmla="*/ 0 w 331"/>
                  <a:gd name="T59" fmla="*/ 0 h 387"/>
                  <a:gd name="T60" fmla="*/ 0 w 331"/>
                  <a:gd name="T61" fmla="*/ 0 h 387"/>
                  <a:gd name="T62" fmla="*/ 0 w 331"/>
                  <a:gd name="T63" fmla="*/ 0 h 387"/>
                  <a:gd name="T64" fmla="*/ 0 w 331"/>
                  <a:gd name="T65" fmla="*/ 0 h 387"/>
                  <a:gd name="T66" fmla="*/ 0 w 331"/>
                  <a:gd name="T67" fmla="*/ 0 h 387"/>
                  <a:gd name="T68" fmla="*/ 0 w 331"/>
                  <a:gd name="T69" fmla="*/ 0 h 387"/>
                  <a:gd name="T70" fmla="*/ 0 w 331"/>
                  <a:gd name="T71" fmla="*/ 0 h 3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1"/>
                  <a:gd name="T109" fmla="*/ 0 h 387"/>
                  <a:gd name="T110" fmla="*/ 331 w 331"/>
                  <a:gd name="T111" fmla="*/ 387 h 3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1" h="387">
                    <a:moveTo>
                      <a:pt x="92" y="326"/>
                    </a:moveTo>
                    <a:lnTo>
                      <a:pt x="120" y="339"/>
                    </a:lnTo>
                    <a:lnTo>
                      <a:pt x="129" y="358"/>
                    </a:lnTo>
                    <a:lnTo>
                      <a:pt x="144" y="361"/>
                    </a:lnTo>
                    <a:lnTo>
                      <a:pt x="149" y="375"/>
                    </a:lnTo>
                    <a:lnTo>
                      <a:pt x="166" y="374"/>
                    </a:lnTo>
                    <a:lnTo>
                      <a:pt x="175" y="387"/>
                    </a:lnTo>
                    <a:lnTo>
                      <a:pt x="193" y="368"/>
                    </a:lnTo>
                    <a:lnTo>
                      <a:pt x="202" y="387"/>
                    </a:lnTo>
                    <a:lnTo>
                      <a:pt x="212" y="372"/>
                    </a:lnTo>
                    <a:lnTo>
                      <a:pt x="226" y="377"/>
                    </a:lnTo>
                    <a:lnTo>
                      <a:pt x="235" y="361"/>
                    </a:lnTo>
                    <a:lnTo>
                      <a:pt x="252" y="368"/>
                    </a:lnTo>
                    <a:lnTo>
                      <a:pt x="258" y="349"/>
                    </a:lnTo>
                    <a:lnTo>
                      <a:pt x="276" y="348"/>
                    </a:lnTo>
                    <a:lnTo>
                      <a:pt x="282" y="333"/>
                    </a:lnTo>
                    <a:lnTo>
                      <a:pt x="300" y="328"/>
                    </a:lnTo>
                    <a:lnTo>
                      <a:pt x="306" y="310"/>
                    </a:lnTo>
                    <a:lnTo>
                      <a:pt x="318" y="309"/>
                    </a:lnTo>
                    <a:lnTo>
                      <a:pt x="318" y="293"/>
                    </a:lnTo>
                    <a:lnTo>
                      <a:pt x="329" y="289"/>
                    </a:lnTo>
                    <a:lnTo>
                      <a:pt x="319" y="270"/>
                    </a:lnTo>
                    <a:lnTo>
                      <a:pt x="331" y="259"/>
                    </a:lnTo>
                    <a:lnTo>
                      <a:pt x="316" y="247"/>
                    </a:lnTo>
                    <a:lnTo>
                      <a:pt x="328" y="231"/>
                    </a:lnTo>
                    <a:lnTo>
                      <a:pt x="318" y="218"/>
                    </a:lnTo>
                    <a:lnTo>
                      <a:pt x="306" y="195"/>
                    </a:lnTo>
                    <a:lnTo>
                      <a:pt x="304" y="181"/>
                    </a:lnTo>
                    <a:lnTo>
                      <a:pt x="288" y="178"/>
                    </a:lnTo>
                    <a:lnTo>
                      <a:pt x="276" y="164"/>
                    </a:lnTo>
                    <a:lnTo>
                      <a:pt x="276" y="149"/>
                    </a:lnTo>
                    <a:lnTo>
                      <a:pt x="298" y="145"/>
                    </a:lnTo>
                    <a:lnTo>
                      <a:pt x="297" y="129"/>
                    </a:lnTo>
                    <a:lnTo>
                      <a:pt x="306" y="122"/>
                    </a:lnTo>
                    <a:lnTo>
                      <a:pt x="301" y="105"/>
                    </a:lnTo>
                    <a:lnTo>
                      <a:pt x="286" y="105"/>
                    </a:lnTo>
                    <a:lnTo>
                      <a:pt x="282" y="82"/>
                    </a:lnTo>
                    <a:lnTo>
                      <a:pt x="272" y="69"/>
                    </a:lnTo>
                    <a:lnTo>
                      <a:pt x="273" y="51"/>
                    </a:lnTo>
                    <a:lnTo>
                      <a:pt x="258" y="49"/>
                    </a:lnTo>
                    <a:lnTo>
                      <a:pt x="257" y="33"/>
                    </a:lnTo>
                    <a:lnTo>
                      <a:pt x="242" y="31"/>
                    </a:lnTo>
                    <a:lnTo>
                      <a:pt x="227" y="13"/>
                    </a:lnTo>
                    <a:lnTo>
                      <a:pt x="211" y="21"/>
                    </a:lnTo>
                    <a:lnTo>
                      <a:pt x="197" y="5"/>
                    </a:lnTo>
                    <a:lnTo>
                      <a:pt x="174" y="23"/>
                    </a:lnTo>
                    <a:lnTo>
                      <a:pt x="172" y="5"/>
                    </a:lnTo>
                    <a:lnTo>
                      <a:pt x="154" y="0"/>
                    </a:lnTo>
                    <a:lnTo>
                      <a:pt x="137" y="17"/>
                    </a:lnTo>
                    <a:lnTo>
                      <a:pt x="122" y="10"/>
                    </a:lnTo>
                    <a:lnTo>
                      <a:pt x="113" y="21"/>
                    </a:lnTo>
                    <a:lnTo>
                      <a:pt x="95" y="21"/>
                    </a:lnTo>
                    <a:lnTo>
                      <a:pt x="88" y="49"/>
                    </a:lnTo>
                    <a:lnTo>
                      <a:pt x="73" y="46"/>
                    </a:lnTo>
                    <a:lnTo>
                      <a:pt x="63" y="67"/>
                    </a:lnTo>
                    <a:lnTo>
                      <a:pt x="40" y="67"/>
                    </a:lnTo>
                    <a:lnTo>
                      <a:pt x="43" y="95"/>
                    </a:lnTo>
                    <a:lnTo>
                      <a:pt x="24" y="90"/>
                    </a:lnTo>
                    <a:lnTo>
                      <a:pt x="6" y="103"/>
                    </a:lnTo>
                    <a:lnTo>
                      <a:pt x="12" y="125"/>
                    </a:lnTo>
                    <a:lnTo>
                      <a:pt x="0" y="138"/>
                    </a:lnTo>
                    <a:lnTo>
                      <a:pt x="11" y="161"/>
                    </a:lnTo>
                    <a:lnTo>
                      <a:pt x="0" y="168"/>
                    </a:lnTo>
                    <a:lnTo>
                      <a:pt x="6" y="181"/>
                    </a:lnTo>
                    <a:lnTo>
                      <a:pt x="15" y="197"/>
                    </a:lnTo>
                    <a:lnTo>
                      <a:pt x="14" y="223"/>
                    </a:lnTo>
                    <a:lnTo>
                      <a:pt x="31" y="218"/>
                    </a:lnTo>
                    <a:lnTo>
                      <a:pt x="58" y="227"/>
                    </a:lnTo>
                    <a:lnTo>
                      <a:pt x="74" y="257"/>
                    </a:lnTo>
                    <a:lnTo>
                      <a:pt x="71" y="277"/>
                    </a:lnTo>
                    <a:lnTo>
                      <a:pt x="83" y="299"/>
                    </a:lnTo>
                    <a:lnTo>
                      <a:pt x="92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31"/>
              <p:cNvSpPr>
                <a:spLocks/>
              </p:cNvSpPr>
              <p:nvPr/>
            </p:nvSpPr>
            <p:spPr bwMode="auto">
              <a:xfrm>
                <a:off x="823" y="928"/>
                <a:ext cx="38" cy="30"/>
              </a:xfrm>
              <a:custGeom>
                <a:avLst/>
                <a:gdLst>
                  <a:gd name="T0" fmla="*/ 0 w 345"/>
                  <a:gd name="T1" fmla="*/ 0 h 300"/>
                  <a:gd name="T2" fmla="*/ 0 w 345"/>
                  <a:gd name="T3" fmla="*/ 0 h 300"/>
                  <a:gd name="T4" fmla="*/ 0 w 345"/>
                  <a:gd name="T5" fmla="*/ 0 h 300"/>
                  <a:gd name="T6" fmla="*/ 0 w 345"/>
                  <a:gd name="T7" fmla="*/ 0 h 300"/>
                  <a:gd name="T8" fmla="*/ 0 w 345"/>
                  <a:gd name="T9" fmla="*/ 0 h 300"/>
                  <a:gd name="T10" fmla="*/ 0 w 345"/>
                  <a:gd name="T11" fmla="*/ 0 h 300"/>
                  <a:gd name="T12" fmla="*/ 0 w 345"/>
                  <a:gd name="T13" fmla="*/ 0 h 300"/>
                  <a:gd name="T14" fmla="*/ 0 w 345"/>
                  <a:gd name="T15" fmla="*/ 0 h 300"/>
                  <a:gd name="T16" fmla="*/ 0 w 345"/>
                  <a:gd name="T17" fmla="*/ 0 h 300"/>
                  <a:gd name="T18" fmla="*/ 0 w 345"/>
                  <a:gd name="T19" fmla="*/ 0 h 300"/>
                  <a:gd name="T20" fmla="*/ 0 w 345"/>
                  <a:gd name="T21" fmla="*/ 0 h 300"/>
                  <a:gd name="T22" fmla="*/ 0 w 345"/>
                  <a:gd name="T23" fmla="*/ 0 h 300"/>
                  <a:gd name="T24" fmla="*/ 0 w 345"/>
                  <a:gd name="T25" fmla="*/ 0 h 300"/>
                  <a:gd name="T26" fmla="*/ 0 w 345"/>
                  <a:gd name="T27" fmla="*/ 0 h 300"/>
                  <a:gd name="T28" fmla="*/ 0 w 345"/>
                  <a:gd name="T29" fmla="*/ 0 h 300"/>
                  <a:gd name="T30" fmla="*/ 0 w 345"/>
                  <a:gd name="T31" fmla="*/ 0 h 300"/>
                  <a:gd name="T32" fmla="*/ 0 w 345"/>
                  <a:gd name="T33" fmla="*/ 0 h 300"/>
                  <a:gd name="T34" fmla="*/ 0 w 345"/>
                  <a:gd name="T35" fmla="*/ 0 h 300"/>
                  <a:gd name="T36" fmla="*/ 0 w 345"/>
                  <a:gd name="T37" fmla="*/ 0 h 300"/>
                  <a:gd name="T38" fmla="*/ 0 w 345"/>
                  <a:gd name="T39" fmla="*/ 0 h 300"/>
                  <a:gd name="T40" fmla="*/ 0 w 345"/>
                  <a:gd name="T41" fmla="*/ 0 h 300"/>
                  <a:gd name="T42" fmla="*/ 0 w 345"/>
                  <a:gd name="T43" fmla="*/ 0 h 300"/>
                  <a:gd name="T44" fmla="*/ 0 w 345"/>
                  <a:gd name="T45" fmla="*/ 0 h 300"/>
                  <a:gd name="T46" fmla="*/ 0 w 345"/>
                  <a:gd name="T47" fmla="*/ 0 h 300"/>
                  <a:gd name="T48" fmla="*/ 0 w 345"/>
                  <a:gd name="T49" fmla="*/ 0 h 300"/>
                  <a:gd name="T50" fmla="*/ 0 w 345"/>
                  <a:gd name="T51" fmla="*/ 0 h 300"/>
                  <a:gd name="T52" fmla="*/ 0 w 345"/>
                  <a:gd name="T53" fmla="*/ 0 h 300"/>
                  <a:gd name="T54" fmla="*/ 0 w 345"/>
                  <a:gd name="T55" fmla="*/ 0 h 300"/>
                  <a:gd name="T56" fmla="*/ 0 w 345"/>
                  <a:gd name="T57" fmla="*/ 0 h 300"/>
                  <a:gd name="T58" fmla="*/ 0 w 345"/>
                  <a:gd name="T59" fmla="*/ 0 h 300"/>
                  <a:gd name="T60" fmla="*/ 0 w 345"/>
                  <a:gd name="T61" fmla="*/ 0 h 300"/>
                  <a:gd name="T62" fmla="*/ 0 w 345"/>
                  <a:gd name="T63" fmla="*/ 0 h 300"/>
                  <a:gd name="T64" fmla="*/ 0 w 345"/>
                  <a:gd name="T65" fmla="*/ 0 h 300"/>
                  <a:gd name="T66" fmla="*/ 0 w 345"/>
                  <a:gd name="T67" fmla="*/ 0 h 300"/>
                  <a:gd name="T68" fmla="*/ 0 w 345"/>
                  <a:gd name="T69" fmla="*/ 0 h 300"/>
                  <a:gd name="T70" fmla="*/ 0 w 345"/>
                  <a:gd name="T71" fmla="*/ 0 h 300"/>
                  <a:gd name="T72" fmla="*/ 0 w 345"/>
                  <a:gd name="T73" fmla="*/ 0 h 300"/>
                  <a:gd name="T74" fmla="*/ 0 w 345"/>
                  <a:gd name="T75" fmla="*/ 0 h 300"/>
                  <a:gd name="T76" fmla="*/ 0 w 345"/>
                  <a:gd name="T77" fmla="*/ 0 h 300"/>
                  <a:gd name="T78" fmla="*/ 0 w 345"/>
                  <a:gd name="T79" fmla="*/ 0 h 300"/>
                  <a:gd name="T80" fmla="*/ 0 w 345"/>
                  <a:gd name="T81" fmla="*/ 0 h 300"/>
                  <a:gd name="T82" fmla="*/ 0 w 345"/>
                  <a:gd name="T83" fmla="*/ 0 h 300"/>
                  <a:gd name="T84" fmla="*/ 0 w 345"/>
                  <a:gd name="T85" fmla="*/ 0 h 300"/>
                  <a:gd name="T86" fmla="*/ 0 w 345"/>
                  <a:gd name="T87" fmla="*/ 0 h 300"/>
                  <a:gd name="T88" fmla="*/ 0 w 345"/>
                  <a:gd name="T89" fmla="*/ 0 h 300"/>
                  <a:gd name="T90" fmla="*/ 0 w 345"/>
                  <a:gd name="T91" fmla="*/ 0 h 300"/>
                  <a:gd name="T92" fmla="*/ 0 w 345"/>
                  <a:gd name="T93" fmla="*/ 0 h 300"/>
                  <a:gd name="T94" fmla="*/ 0 w 345"/>
                  <a:gd name="T95" fmla="*/ 0 h 300"/>
                  <a:gd name="T96" fmla="*/ 0 w 345"/>
                  <a:gd name="T97" fmla="*/ 0 h 300"/>
                  <a:gd name="T98" fmla="*/ 0 w 345"/>
                  <a:gd name="T99" fmla="*/ 0 h 300"/>
                  <a:gd name="T100" fmla="*/ 0 w 345"/>
                  <a:gd name="T101" fmla="*/ 0 h 300"/>
                  <a:gd name="T102" fmla="*/ 0 w 345"/>
                  <a:gd name="T103" fmla="*/ 0 h 300"/>
                  <a:gd name="T104" fmla="*/ 0 w 345"/>
                  <a:gd name="T105" fmla="*/ 0 h 300"/>
                  <a:gd name="T106" fmla="*/ 0 w 345"/>
                  <a:gd name="T107" fmla="*/ 0 h 300"/>
                  <a:gd name="T108" fmla="*/ 0 w 345"/>
                  <a:gd name="T109" fmla="*/ 0 h 300"/>
                  <a:gd name="T110" fmla="*/ 0 w 345"/>
                  <a:gd name="T111" fmla="*/ 0 h 300"/>
                  <a:gd name="T112" fmla="*/ 0 w 345"/>
                  <a:gd name="T113" fmla="*/ 0 h 300"/>
                  <a:gd name="T114" fmla="*/ 0 w 345"/>
                  <a:gd name="T115" fmla="*/ 0 h 300"/>
                  <a:gd name="T116" fmla="*/ 0 w 345"/>
                  <a:gd name="T117" fmla="*/ 0 h 3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5"/>
                  <a:gd name="T178" fmla="*/ 0 h 300"/>
                  <a:gd name="T179" fmla="*/ 345 w 345"/>
                  <a:gd name="T180" fmla="*/ 300 h 3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5" h="300">
                    <a:moveTo>
                      <a:pt x="26" y="127"/>
                    </a:moveTo>
                    <a:lnTo>
                      <a:pt x="25" y="147"/>
                    </a:lnTo>
                    <a:lnTo>
                      <a:pt x="44" y="145"/>
                    </a:lnTo>
                    <a:lnTo>
                      <a:pt x="42" y="168"/>
                    </a:lnTo>
                    <a:lnTo>
                      <a:pt x="5" y="171"/>
                    </a:lnTo>
                    <a:lnTo>
                      <a:pt x="16" y="187"/>
                    </a:lnTo>
                    <a:lnTo>
                      <a:pt x="0" y="204"/>
                    </a:lnTo>
                    <a:lnTo>
                      <a:pt x="51" y="207"/>
                    </a:lnTo>
                    <a:lnTo>
                      <a:pt x="34" y="225"/>
                    </a:lnTo>
                    <a:lnTo>
                      <a:pt x="56" y="227"/>
                    </a:lnTo>
                    <a:lnTo>
                      <a:pt x="48" y="248"/>
                    </a:lnTo>
                    <a:lnTo>
                      <a:pt x="73" y="241"/>
                    </a:lnTo>
                    <a:lnTo>
                      <a:pt x="71" y="263"/>
                    </a:lnTo>
                    <a:lnTo>
                      <a:pt x="93" y="258"/>
                    </a:lnTo>
                    <a:lnTo>
                      <a:pt x="93" y="275"/>
                    </a:lnTo>
                    <a:lnTo>
                      <a:pt x="110" y="272"/>
                    </a:lnTo>
                    <a:lnTo>
                      <a:pt x="116" y="287"/>
                    </a:lnTo>
                    <a:lnTo>
                      <a:pt x="133" y="287"/>
                    </a:lnTo>
                    <a:lnTo>
                      <a:pt x="140" y="300"/>
                    </a:lnTo>
                    <a:lnTo>
                      <a:pt x="153" y="278"/>
                    </a:lnTo>
                    <a:lnTo>
                      <a:pt x="172" y="290"/>
                    </a:lnTo>
                    <a:lnTo>
                      <a:pt x="187" y="270"/>
                    </a:lnTo>
                    <a:lnTo>
                      <a:pt x="213" y="286"/>
                    </a:lnTo>
                    <a:lnTo>
                      <a:pt x="231" y="263"/>
                    </a:lnTo>
                    <a:lnTo>
                      <a:pt x="252" y="270"/>
                    </a:lnTo>
                    <a:lnTo>
                      <a:pt x="257" y="242"/>
                    </a:lnTo>
                    <a:lnTo>
                      <a:pt x="274" y="249"/>
                    </a:lnTo>
                    <a:lnTo>
                      <a:pt x="274" y="228"/>
                    </a:lnTo>
                    <a:lnTo>
                      <a:pt x="296" y="222"/>
                    </a:lnTo>
                    <a:lnTo>
                      <a:pt x="296" y="199"/>
                    </a:lnTo>
                    <a:lnTo>
                      <a:pt x="321" y="196"/>
                    </a:lnTo>
                    <a:lnTo>
                      <a:pt x="328" y="176"/>
                    </a:lnTo>
                    <a:lnTo>
                      <a:pt x="345" y="169"/>
                    </a:lnTo>
                    <a:lnTo>
                      <a:pt x="328" y="158"/>
                    </a:lnTo>
                    <a:lnTo>
                      <a:pt x="333" y="147"/>
                    </a:lnTo>
                    <a:lnTo>
                      <a:pt x="307" y="142"/>
                    </a:lnTo>
                    <a:lnTo>
                      <a:pt x="337" y="124"/>
                    </a:lnTo>
                    <a:lnTo>
                      <a:pt x="321" y="115"/>
                    </a:lnTo>
                    <a:lnTo>
                      <a:pt x="328" y="99"/>
                    </a:lnTo>
                    <a:lnTo>
                      <a:pt x="308" y="78"/>
                    </a:lnTo>
                    <a:lnTo>
                      <a:pt x="315" y="50"/>
                    </a:lnTo>
                    <a:lnTo>
                      <a:pt x="294" y="40"/>
                    </a:lnTo>
                    <a:lnTo>
                      <a:pt x="286" y="24"/>
                    </a:lnTo>
                    <a:lnTo>
                      <a:pt x="266" y="20"/>
                    </a:lnTo>
                    <a:lnTo>
                      <a:pt x="249" y="8"/>
                    </a:lnTo>
                    <a:lnTo>
                      <a:pt x="231" y="15"/>
                    </a:lnTo>
                    <a:lnTo>
                      <a:pt x="209" y="6"/>
                    </a:lnTo>
                    <a:lnTo>
                      <a:pt x="170" y="16"/>
                    </a:lnTo>
                    <a:lnTo>
                      <a:pt x="149" y="0"/>
                    </a:lnTo>
                    <a:lnTo>
                      <a:pt x="116" y="8"/>
                    </a:lnTo>
                    <a:lnTo>
                      <a:pt x="103" y="2"/>
                    </a:lnTo>
                    <a:lnTo>
                      <a:pt x="97" y="16"/>
                    </a:lnTo>
                    <a:lnTo>
                      <a:pt x="76" y="27"/>
                    </a:lnTo>
                    <a:lnTo>
                      <a:pt x="71" y="56"/>
                    </a:lnTo>
                    <a:lnTo>
                      <a:pt x="48" y="61"/>
                    </a:lnTo>
                    <a:lnTo>
                      <a:pt x="46" y="77"/>
                    </a:lnTo>
                    <a:lnTo>
                      <a:pt x="56" y="91"/>
                    </a:lnTo>
                    <a:lnTo>
                      <a:pt x="44" y="110"/>
                    </a:lnTo>
                    <a:lnTo>
                      <a:pt x="26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32"/>
              <p:cNvSpPr>
                <a:spLocks/>
              </p:cNvSpPr>
              <p:nvPr/>
            </p:nvSpPr>
            <p:spPr bwMode="auto">
              <a:xfrm>
                <a:off x="805" y="950"/>
                <a:ext cx="47" cy="47"/>
              </a:xfrm>
              <a:custGeom>
                <a:avLst/>
                <a:gdLst>
                  <a:gd name="T0" fmla="*/ 0 w 418"/>
                  <a:gd name="T1" fmla="*/ 0 h 471"/>
                  <a:gd name="T2" fmla="*/ 0 w 418"/>
                  <a:gd name="T3" fmla="*/ 0 h 471"/>
                  <a:gd name="T4" fmla="*/ 0 w 418"/>
                  <a:gd name="T5" fmla="*/ 0 h 471"/>
                  <a:gd name="T6" fmla="*/ 0 w 418"/>
                  <a:gd name="T7" fmla="*/ 0 h 471"/>
                  <a:gd name="T8" fmla="*/ 0 w 418"/>
                  <a:gd name="T9" fmla="*/ 0 h 471"/>
                  <a:gd name="T10" fmla="*/ 0 w 418"/>
                  <a:gd name="T11" fmla="*/ 0 h 471"/>
                  <a:gd name="T12" fmla="*/ 0 w 418"/>
                  <a:gd name="T13" fmla="*/ 0 h 471"/>
                  <a:gd name="T14" fmla="*/ 0 w 418"/>
                  <a:gd name="T15" fmla="*/ 0 h 471"/>
                  <a:gd name="T16" fmla="*/ 0 w 418"/>
                  <a:gd name="T17" fmla="*/ 0 h 471"/>
                  <a:gd name="T18" fmla="*/ 0 w 418"/>
                  <a:gd name="T19" fmla="*/ 0 h 471"/>
                  <a:gd name="T20" fmla="*/ 0 w 418"/>
                  <a:gd name="T21" fmla="*/ 0 h 471"/>
                  <a:gd name="T22" fmla="*/ 0 w 418"/>
                  <a:gd name="T23" fmla="*/ 0 h 471"/>
                  <a:gd name="T24" fmla="*/ 0 w 418"/>
                  <a:gd name="T25" fmla="*/ 0 h 471"/>
                  <a:gd name="T26" fmla="*/ 0 w 418"/>
                  <a:gd name="T27" fmla="*/ 0 h 471"/>
                  <a:gd name="T28" fmla="*/ 0 w 418"/>
                  <a:gd name="T29" fmla="*/ 0 h 471"/>
                  <a:gd name="T30" fmla="*/ 0 w 418"/>
                  <a:gd name="T31" fmla="*/ 0 h 471"/>
                  <a:gd name="T32" fmla="*/ 0 w 418"/>
                  <a:gd name="T33" fmla="*/ 0 h 471"/>
                  <a:gd name="T34" fmla="*/ 0 w 418"/>
                  <a:gd name="T35" fmla="*/ 0 h 471"/>
                  <a:gd name="T36" fmla="*/ 0 w 418"/>
                  <a:gd name="T37" fmla="*/ 0 h 471"/>
                  <a:gd name="T38" fmla="*/ 0 w 418"/>
                  <a:gd name="T39" fmla="*/ 0 h 471"/>
                  <a:gd name="T40" fmla="*/ 0 w 418"/>
                  <a:gd name="T41" fmla="*/ 0 h 471"/>
                  <a:gd name="T42" fmla="*/ 0 w 418"/>
                  <a:gd name="T43" fmla="*/ 0 h 471"/>
                  <a:gd name="T44" fmla="*/ 0 w 418"/>
                  <a:gd name="T45" fmla="*/ 0 h 471"/>
                  <a:gd name="T46" fmla="*/ 0 w 418"/>
                  <a:gd name="T47" fmla="*/ 0 h 471"/>
                  <a:gd name="T48" fmla="*/ 0 w 418"/>
                  <a:gd name="T49" fmla="*/ 0 h 471"/>
                  <a:gd name="T50" fmla="*/ 0 w 418"/>
                  <a:gd name="T51" fmla="*/ 0 h 471"/>
                  <a:gd name="T52" fmla="*/ 0 w 418"/>
                  <a:gd name="T53" fmla="*/ 0 h 471"/>
                  <a:gd name="T54" fmla="*/ 0 w 418"/>
                  <a:gd name="T55" fmla="*/ 0 h 471"/>
                  <a:gd name="T56" fmla="*/ 0 w 418"/>
                  <a:gd name="T57" fmla="*/ 0 h 471"/>
                  <a:gd name="T58" fmla="*/ 0 w 418"/>
                  <a:gd name="T59" fmla="*/ 0 h 471"/>
                  <a:gd name="T60" fmla="*/ 0 w 418"/>
                  <a:gd name="T61" fmla="*/ 0 h 471"/>
                  <a:gd name="T62" fmla="*/ 0 w 418"/>
                  <a:gd name="T63" fmla="*/ 0 h 471"/>
                  <a:gd name="T64" fmla="*/ 0 w 418"/>
                  <a:gd name="T65" fmla="*/ 0 h 471"/>
                  <a:gd name="T66" fmla="*/ 0 w 418"/>
                  <a:gd name="T67" fmla="*/ 0 h 471"/>
                  <a:gd name="T68" fmla="*/ 0 w 418"/>
                  <a:gd name="T69" fmla="*/ 0 h 471"/>
                  <a:gd name="T70" fmla="*/ 0 w 418"/>
                  <a:gd name="T71" fmla="*/ 0 h 471"/>
                  <a:gd name="T72" fmla="*/ 0 w 418"/>
                  <a:gd name="T73" fmla="*/ 0 h 471"/>
                  <a:gd name="T74" fmla="*/ 0 w 418"/>
                  <a:gd name="T75" fmla="*/ 0 h 471"/>
                  <a:gd name="T76" fmla="*/ 0 w 418"/>
                  <a:gd name="T77" fmla="*/ 0 h 471"/>
                  <a:gd name="T78" fmla="*/ 0 w 418"/>
                  <a:gd name="T79" fmla="*/ 0 h 471"/>
                  <a:gd name="T80" fmla="*/ 0 w 418"/>
                  <a:gd name="T81" fmla="*/ 0 h 471"/>
                  <a:gd name="T82" fmla="*/ 0 w 418"/>
                  <a:gd name="T83" fmla="*/ 0 h 471"/>
                  <a:gd name="T84" fmla="*/ 0 w 418"/>
                  <a:gd name="T85" fmla="*/ 0 h 47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8"/>
                  <a:gd name="T130" fmla="*/ 0 h 471"/>
                  <a:gd name="T131" fmla="*/ 418 w 418"/>
                  <a:gd name="T132" fmla="*/ 471 h 47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8" h="471">
                    <a:moveTo>
                      <a:pt x="203" y="426"/>
                    </a:moveTo>
                    <a:lnTo>
                      <a:pt x="218" y="418"/>
                    </a:lnTo>
                    <a:lnTo>
                      <a:pt x="227" y="399"/>
                    </a:lnTo>
                    <a:lnTo>
                      <a:pt x="237" y="400"/>
                    </a:lnTo>
                    <a:lnTo>
                      <a:pt x="243" y="381"/>
                    </a:lnTo>
                    <a:lnTo>
                      <a:pt x="263" y="386"/>
                    </a:lnTo>
                    <a:lnTo>
                      <a:pt x="274" y="370"/>
                    </a:lnTo>
                    <a:lnTo>
                      <a:pt x="287" y="374"/>
                    </a:lnTo>
                    <a:lnTo>
                      <a:pt x="294" y="358"/>
                    </a:lnTo>
                    <a:lnTo>
                      <a:pt x="313" y="355"/>
                    </a:lnTo>
                    <a:lnTo>
                      <a:pt x="318" y="335"/>
                    </a:lnTo>
                    <a:lnTo>
                      <a:pt x="332" y="339"/>
                    </a:lnTo>
                    <a:lnTo>
                      <a:pt x="338" y="312"/>
                    </a:lnTo>
                    <a:lnTo>
                      <a:pt x="353" y="312"/>
                    </a:lnTo>
                    <a:lnTo>
                      <a:pt x="363" y="294"/>
                    </a:lnTo>
                    <a:lnTo>
                      <a:pt x="383" y="297"/>
                    </a:lnTo>
                    <a:lnTo>
                      <a:pt x="389" y="277"/>
                    </a:lnTo>
                    <a:lnTo>
                      <a:pt x="412" y="273"/>
                    </a:lnTo>
                    <a:lnTo>
                      <a:pt x="418" y="255"/>
                    </a:lnTo>
                    <a:lnTo>
                      <a:pt x="411" y="239"/>
                    </a:lnTo>
                    <a:lnTo>
                      <a:pt x="418" y="222"/>
                    </a:lnTo>
                    <a:lnTo>
                      <a:pt x="405" y="214"/>
                    </a:lnTo>
                    <a:lnTo>
                      <a:pt x="415" y="193"/>
                    </a:lnTo>
                    <a:lnTo>
                      <a:pt x="401" y="183"/>
                    </a:lnTo>
                    <a:lnTo>
                      <a:pt x="398" y="167"/>
                    </a:lnTo>
                    <a:lnTo>
                      <a:pt x="380" y="167"/>
                    </a:lnTo>
                    <a:lnTo>
                      <a:pt x="383" y="149"/>
                    </a:lnTo>
                    <a:lnTo>
                      <a:pt x="373" y="152"/>
                    </a:lnTo>
                    <a:lnTo>
                      <a:pt x="377" y="124"/>
                    </a:lnTo>
                    <a:lnTo>
                      <a:pt x="360" y="124"/>
                    </a:lnTo>
                    <a:lnTo>
                      <a:pt x="365" y="107"/>
                    </a:lnTo>
                    <a:lnTo>
                      <a:pt x="342" y="103"/>
                    </a:lnTo>
                    <a:lnTo>
                      <a:pt x="341" y="81"/>
                    </a:lnTo>
                    <a:lnTo>
                      <a:pt x="318" y="87"/>
                    </a:lnTo>
                    <a:lnTo>
                      <a:pt x="324" y="60"/>
                    </a:lnTo>
                    <a:lnTo>
                      <a:pt x="304" y="53"/>
                    </a:lnTo>
                    <a:lnTo>
                      <a:pt x="292" y="21"/>
                    </a:lnTo>
                    <a:lnTo>
                      <a:pt x="272" y="37"/>
                    </a:lnTo>
                    <a:lnTo>
                      <a:pt x="262" y="19"/>
                    </a:lnTo>
                    <a:lnTo>
                      <a:pt x="234" y="35"/>
                    </a:lnTo>
                    <a:lnTo>
                      <a:pt x="233" y="14"/>
                    </a:lnTo>
                    <a:lnTo>
                      <a:pt x="212" y="24"/>
                    </a:lnTo>
                    <a:lnTo>
                      <a:pt x="205" y="6"/>
                    </a:lnTo>
                    <a:lnTo>
                      <a:pt x="182" y="12"/>
                    </a:lnTo>
                    <a:lnTo>
                      <a:pt x="171" y="0"/>
                    </a:lnTo>
                    <a:lnTo>
                      <a:pt x="138" y="16"/>
                    </a:lnTo>
                    <a:lnTo>
                      <a:pt x="135" y="0"/>
                    </a:lnTo>
                    <a:lnTo>
                      <a:pt x="117" y="16"/>
                    </a:lnTo>
                    <a:lnTo>
                      <a:pt x="94" y="16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73" y="27"/>
                    </a:lnTo>
                    <a:lnTo>
                      <a:pt x="56" y="49"/>
                    </a:lnTo>
                    <a:lnTo>
                      <a:pt x="38" y="67"/>
                    </a:lnTo>
                    <a:lnTo>
                      <a:pt x="53" y="95"/>
                    </a:lnTo>
                    <a:lnTo>
                      <a:pt x="52" y="113"/>
                    </a:lnTo>
                    <a:lnTo>
                      <a:pt x="31" y="124"/>
                    </a:lnTo>
                    <a:lnTo>
                      <a:pt x="12" y="149"/>
                    </a:lnTo>
                    <a:lnTo>
                      <a:pt x="21" y="183"/>
                    </a:lnTo>
                    <a:lnTo>
                      <a:pt x="3" y="198"/>
                    </a:lnTo>
                    <a:lnTo>
                      <a:pt x="15" y="228"/>
                    </a:lnTo>
                    <a:lnTo>
                      <a:pt x="6" y="245"/>
                    </a:lnTo>
                    <a:lnTo>
                      <a:pt x="15" y="267"/>
                    </a:lnTo>
                    <a:lnTo>
                      <a:pt x="0" y="281"/>
                    </a:lnTo>
                    <a:lnTo>
                      <a:pt x="21" y="312"/>
                    </a:lnTo>
                    <a:lnTo>
                      <a:pt x="11" y="335"/>
                    </a:lnTo>
                    <a:lnTo>
                      <a:pt x="23" y="358"/>
                    </a:lnTo>
                    <a:lnTo>
                      <a:pt x="18" y="376"/>
                    </a:lnTo>
                    <a:lnTo>
                      <a:pt x="43" y="376"/>
                    </a:lnTo>
                    <a:lnTo>
                      <a:pt x="38" y="392"/>
                    </a:lnTo>
                    <a:lnTo>
                      <a:pt x="55" y="397"/>
                    </a:lnTo>
                    <a:lnTo>
                      <a:pt x="52" y="414"/>
                    </a:lnTo>
                    <a:lnTo>
                      <a:pt x="69" y="419"/>
                    </a:lnTo>
                    <a:lnTo>
                      <a:pt x="66" y="434"/>
                    </a:lnTo>
                    <a:lnTo>
                      <a:pt x="93" y="430"/>
                    </a:lnTo>
                    <a:lnTo>
                      <a:pt x="91" y="450"/>
                    </a:lnTo>
                    <a:lnTo>
                      <a:pt x="113" y="445"/>
                    </a:lnTo>
                    <a:lnTo>
                      <a:pt x="109" y="471"/>
                    </a:lnTo>
                    <a:lnTo>
                      <a:pt x="125" y="450"/>
                    </a:lnTo>
                    <a:lnTo>
                      <a:pt x="139" y="458"/>
                    </a:lnTo>
                    <a:lnTo>
                      <a:pt x="145" y="434"/>
                    </a:lnTo>
                    <a:lnTo>
                      <a:pt x="160" y="446"/>
                    </a:lnTo>
                    <a:lnTo>
                      <a:pt x="165" y="423"/>
                    </a:lnTo>
                    <a:lnTo>
                      <a:pt x="180" y="422"/>
                    </a:lnTo>
                    <a:lnTo>
                      <a:pt x="197" y="414"/>
                    </a:lnTo>
                    <a:lnTo>
                      <a:pt x="203" y="4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33"/>
              <p:cNvSpPr>
                <a:spLocks/>
              </p:cNvSpPr>
              <p:nvPr/>
            </p:nvSpPr>
            <p:spPr bwMode="auto">
              <a:xfrm>
                <a:off x="842" y="940"/>
                <a:ext cx="52" cy="37"/>
              </a:xfrm>
              <a:custGeom>
                <a:avLst/>
                <a:gdLst>
                  <a:gd name="T0" fmla="*/ 0 w 466"/>
                  <a:gd name="T1" fmla="*/ 0 h 365"/>
                  <a:gd name="T2" fmla="*/ 0 w 466"/>
                  <a:gd name="T3" fmla="*/ 0 h 365"/>
                  <a:gd name="T4" fmla="*/ 0 w 466"/>
                  <a:gd name="T5" fmla="*/ 0 h 365"/>
                  <a:gd name="T6" fmla="*/ 0 w 466"/>
                  <a:gd name="T7" fmla="*/ 0 h 365"/>
                  <a:gd name="T8" fmla="*/ 0 w 466"/>
                  <a:gd name="T9" fmla="*/ 0 h 365"/>
                  <a:gd name="T10" fmla="*/ 0 w 466"/>
                  <a:gd name="T11" fmla="*/ 0 h 365"/>
                  <a:gd name="T12" fmla="*/ 0 w 466"/>
                  <a:gd name="T13" fmla="*/ 0 h 365"/>
                  <a:gd name="T14" fmla="*/ 0 w 466"/>
                  <a:gd name="T15" fmla="*/ 0 h 365"/>
                  <a:gd name="T16" fmla="*/ 0 w 466"/>
                  <a:gd name="T17" fmla="*/ 0 h 365"/>
                  <a:gd name="T18" fmla="*/ 0 w 466"/>
                  <a:gd name="T19" fmla="*/ 0 h 365"/>
                  <a:gd name="T20" fmla="*/ 0 w 466"/>
                  <a:gd name="T21" fmla="*/ 0 h 365"/>
                  <a:gd name="T22" fmla="*/ 0 w 466"/>
                  <a:gd name="T23" fmla="*/ 0 h 365"/>
                  <a:gd name="T24" fmla="*/ 0 w 466"/>
                  <a:gd name="T25" fmla="*/ 0 h 365"/>
                  <a:gd name="T26" fmla="*/ 0 w 466"/>
                  <a:gd name="T27" fmla="*/ 0 h 365"/>
                  <a:gd name="T28" fmla="*/ 0 w 466"/>
                  <a:gd name="T29" fmla="*/ 0 h 365"/>
                  <a:gd name="T30" fmla="*/ 0 w 466"/>
                  <a:gd name="T31" fmla="*/ 0 h 365"/>
                  <a:gd name="T32" fmla="*/ 0 w 466"/>
                  <a:gd name="T33" fmla="*/ 0 h 365"/>
                  <a:gd name="T34" fmla="*/ 0 w 466"/>
                  <a:gd name="T35" fmla="*/ 0 h 365"/>
                  <a:gd name="T36" fmla="*/ 0 w 466"/>
                  <a:gd name="T37" fmla="*/ 0 h 365"/>
                  <a:gd name="T38" fmla="*/ 0 w 466"/>
                  <a:gd name="T39" fmla="*/ 0 h 365"/>
                  <a:gd name="T40" fmla="*/ 0 w 466"/>
                  <a:gd name="T41" fmla="*/ 0 h 365"/>
                  <a:gd name="T42" fmla="*/ 0 w 466"/>
                  <a:gd name="T43" fmla="*/ 0 h 365"/>
                  <a:gd name="T44" fmla="*/ 0 w 466"/>
                  <a:gd name="T45" fmla="*/ 0 h 365"/>
                  <a:gd name="T46" fmla="*/ 0 w 466"/>
                  <a:gd name="T47" fmla="*/ 0 h 365"/>
                  <a:gd name="T48" fmla="*/ 0 w 466"/>
                  <a:gd name="T49" fmla="*/ 0 h 365"/>
                  <a:gd name="T50" fmla="*/ 0 w 466"/>
                  <a:gd name="T51" fmla="*/ 0 h 365"/>
                  <a:gd name="T52" fmla="*/ 0 w 466"/>
                  <a:gd name="T53" fmla="*/ 0 h 365"/>
                  <a:gd name="T54" fmla="*/ 0 w 466"/>
                  <a:gd name="T55" fmla="*/ 0 h 365"/>
                  <a:gd name="T56" fmla="*/ 0 w 466"/>
                  <a:gd name="T57" fmla="*/ 0 h 365"/>
                  <a:gd name="T58" fmla="*/ 0 w 466"/>
                  <a:gd name="T59" fmla="*/ 0 h 365"/>
                  <a:gd name="T60" fmla="*/ 0 w 466"/>
                  <a:gd name="T61" fmla="*/ 0 h 365"/>
                  <a:gd name="T62" fmla="*/ 0 w 466"/>
                  <a:gd name="T63" fmla="*/ 0 h 365"/>
                  <a:gd name="T64" fmla="*/ 0 w 466"/>
                  <a:gd name="T65" fmla="*/ 0 h 365"/>
                  <a:gd name="T66" fmla="*/ 0 w 466"/>
                  <a:gd name="T67" fmla="*/ 0 h 365"/>
                  <a:gd name="T68" fmla="*/ 0 w 466"/>
                  <a:gd name="T69" fmla="*/ 0 h 365"/>
                  <a:gd name="T70" fmla="*/ 0 w 466"/>
                  <a:gd name="T71" fmla="*/ 0 h 365"/>
                  <a:gd name="T72" fmla="*/ 0 w 466"/>
                  <a:gd name="T73" fmla="*/ 0 h 365"/>
                  <a:gd name="T74" fmla="*/ 0 w 466"/>
                  <a:gd name="T75" fmla="*/ 0 h 365"/>
                  <a:gd name="T76" fmla="*/ 0 w 466"/>
                  <a:gd name="T77" fmla="*/ 0 h 365"/>
                  <a:gd name="T78" fmla="*/ 0 w 466"/>
                  <a:gd name="T79" fmla="*/ 0 h 365"/>
                  <a:gd name="T80" fmla="*/ 0 w 466"/>
                  <a:gd name="T81" fmla="*/ 0 h 365"/>
                  <a:gd name="T82" fmla="*/ 0 w 466"/>
                  <a:gd name="T83" fmla="*/ 0 h 365"/>
                  <a:gd name="T84" fmla="*/ 0 w 466"/>
                  <a:gd name="T85" fmla="*/ 0 h 365"/>
                  <a:gd name="T86" fmla="*/ 0 w 466"/>
                  <a:gd name="T87" fmla="*/ 0 h 365"/>
                  <a:gd name="T88" fmla="*/ 0 w 466"/>
                  <a:gd name="T89" fmla="*/ 0 h 365"/>
                  <a:gd name="T90" fmla="*/ 0 w 466"/>
                  <a:gd name="T91" fmla="*/ 0 h 365"/>
                  <a:gd name="T92" fmla="*/ 0 w 466"/>
                  <a:gd name="T93" fmla="*/ 0 h 365"/>
                  <a:gd name="T94" fmla="*/ 0 w 466"/>
                  <a:gd name="T95" fmla="*/ 0 h 365"/>
                  <a:gd name="T96" fmla="*/ 0 w 466"/>
                  <a:gd name="T97" fmla="*/ 0 h 3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6"/>
                  <a:gd name="T148" fmla="*/ 0 h 365"/>
                  <a:gd name="T149" fmla="*/ 466 w 466"/>
                  <a:gd name="T150" fmla="*/ 365 h 3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6" h="365">
                    <a:moveTo>
                      <a:pt x="83" y="322"/>
                    </a:moveTo>
                    <a:lnTo>
                      <a:pt x="95" y="316"/>
                    </a:lnTo>
                    <a:lnTo>
                      <a:pt x="101" y="329"/>
                    </a:lnTo>
                    <a:lnTo>
                      <a:pt x="125" y="328"/>
                    </a:lnTo>
                    <a:lnTo>
                      <a:pt x="132" y="341"/>
                    </a:lnTo>
                    <a:lnTo>
                      <a:pt x="150" y="338"/>
                    </a:lnTo>
                    <a:lnTo>
                      <a:pt x="165" y="356"/>
                    </a:lnTo>
                    <a:lnTo>
                      <a:pt x="177" y="346"/>
                    </a:lnTo>
                    <a:lnTo>
                      <a:pt x="184" y="358"/>
                    </a:lnTo>
                    <a:lnTo>
                      <a:pt x="198" y="364"/>
                    </a:lnTo>
                    <a:lnTo>
                      <a:pt x="208" y="354"/>
                    </a:lnTo>
                    <a:lnTo>
                      <a:pt x="217" y="361"/>
                    </a:lnTo>
                    <a:lnTo>
                      <a:pt x="223" y="348"/>
                    </a:lnTo>
                    <a:lnTo>
                      <a:pt x="246" y="341"/>
                    </a:lnTo>
                    <a:lnTo>
                      <a:pt x="261" y="354"/>
                    </a:lnTo>
                    <a:lnTo>
                      <a:pt x="270" y="342"/>
                    </a:lnTo>
                    <a:lnTo>
                      <a:pt x="291" y="354"/>
                    </a:lnTo>
                    <a:lnTo>
                      <a:pt x="300" y="346"/>
                    </a:lnTo>
                    <a:lnTo>
                      <a:pt x="313" y="361"/>
                    </a:lnTo>
                    <a:lnTo>
                      <a:pt x="331" y="352"/>
                    </a:lnTo>
                    <a:lnTo>
                      <a:pt x="344" y="365"/>
                    </a:lnTo>
                    <a:lnTo>
                      <a:pt x="355" y="356"/>
                    </a:lnTo>
                    <a:lnTo>
                      <a:pt x="371" y="361"/>
                    </a:lnTo>
                    <a:lnTo>
                      <a:pt x="374" y="349"/>
                    </a:lnTo>
                    <a:lnTo>
                      <a:pt x="387" y="351"/>
                    </a:lnTo>
                    <a:lnTo>
                      <a:pt x="410" y="335"/>
                    </a:lnTo>
                    <a:lnTo>
                      <a:pt x="398" y="331"/>
                    </a:lnTo>
                    <a:lnTo>
                      <a:pt x="410" y="322"/>
                    </a:lnTo>
                    <a:lnTo>
                      <a:pt x="404" y="306"/>
                    </a:lnTo>
                    <a:lnTo>
                      <a:pt x="424" y="309"/>
                    </a:lnTo>
                    <a:lnTo>
                      <a:pt x="424" y="295"/>
                    </a:lnTo>
                    <a:lnTo>
                      <a:pt x="435" y="293"/>
                    </a:lnTo>
                    <a:lnTo>
                      <a:pt x="432" y="279"/>
                    </a:lnTo>
                    <a:lnTo>
                      <a:pt x="444" y="277"/>
                    </a:lnTo>
                    <a:lnTo>
                      <a:pt x="458" y="263"/>
                    </a:lnTo>
                    <a:lnTo>
                      <a:pt x="450" y="253"/>
                    </a:lnTo>
                    <a:lnTo>
                      <a:pt x="466" y="246"/>
                    </a:lnTo>
                    <a:lnTo>
                      <a:pt x="454" y="233"/>
                    </a:lnTo>
                    <a:lnTo>
                      <a:pt x="464" y="213"/>
                    </a:lnTo>
                    <a:lnTo>
                      <a:pt x="464" y="190"/>
                    </a:lnTo>
                    <a:lnTo>
                      <a:pt x="454" y="185"/>
                    </a:lnTo>
                    <a:lnTo>
                      <a:pt x="451" y="165"/>
                    </a:lnTo>
                    <a:lnTo>
                      <a:pt x="466" y="152"/>
                    </a:lnTo>
                    <a:lnTo>
                      <a:pt x="455" y="149"/>
                    </a:lnTo>
                    <a:lnTo>
                      <a:pt x="457" y="138"/>
                    </a:lnTo>
                    <a:lnTo>
                      <a:pt x="442" y="122"/>
                    </a:lnTo>
                    <a:lnTo>
                      <a:pt x="454" y="113"/>
                    </a:lnTo>
                    <a:lnTo>
                      <a:pt x="442" y="93"/>
                    </a:lnTo>
                    <a:lnTo>
                      <a:pt x="429" y="90"/>
                    </a:lnTo>
                    <a:lnTo>
                      <a:pt x="429" y="73"/>
                    </a:lnTo>
                    <a:lnTo>
                      <a:pt x="414" y="76"/>
                    </a:lnTo>
                    <a:lnTo>
                      <a:pt x="405" y="59"/>
                    </a:lnTo>
                    <a:lnTo>
                      <a:pt x="390" y="56"/>
                    </a:lnTo>
                    <a:lnTo>
                      <a:pt x="387" y="46"/>
                    </a:lnTo>
                    <a:lnTo>
                      <a:pt x="365" y="50"/>
                    </a:lnTo>
                    <a:lnTo>
                      <a:pt x="355" y="31"/>
                    </a:lnTo>
                    <a:lnTo>
                      <a:pt x="343" y="30"/>
                    </a:lnTo>
                    <a:lnTo>
                      <a:pt x="337" y="20"/>
                    </a:lnTo>
                    <a:lnTo>
                      <a:pt x="325" y="36"/>
                    </a:lnTo>
                    <a:lnTo>
                      <a:pt x="312" y="26"/>
                    </a:lnTo>
                    <a:lnTo>
                      <a:pt x="301" y="36"/>
                    </a:lnTo>
                    <a:lnTo>
                      <a:pt x="282" y="37"/>
                    </a:lnTo>
                    <a:lnTo>
                      <a:pt x="284" y="18"/>
                    </a:lnTo>
                    <a:lnTo>
                      <a:pt x="272" y="26"/>
                    </a:lnTo>
                    <a:lnTo>
                      <a:pt x="267" y="13"/>
                    </a:lnTo>
                    <a:lnTo>
                      <a:pt x="254" y="21"/>
                    </a:lnTo>
                    <a:lnTo>
                      <a:pt x="227" y="11"/>
                    </a:lnTo>
                    <a:lnTo>
                      <a:pt x="227" y="0"/>
                    </a:lnTo>
                    <a:lnTo>
                      <a:pt x="203" y="7"/>
                    </a:lnTo>
                    <a:lnTo>
                      <a:pt x="199" y="18"/>
                    </a:lnTo>
                    <a:lnTo>
                      <a:pt x="174" y="14"/>
                    </a:lnTo>
                    <a:lnTo>
                      <a:pt x="169" y="34"/>
                    </a:lnTo>
                    <a:lnTo>
                      <a:pt x="149" y="37"/>
                    </a:lnTo>
                    <a:lnTo>
                      <a:pt x="153" y="59"/>
                    </a:lnTo>
                    <a:lnTo>
                      <a:pt x="123" y="57"/>
                    </a:lnTo>
                    <a:lnTo>
                      <a:pt x="113" y="70"/>
                    </a:lnTo>
                    <a:lnTo>
                      <a:pt x="89" y="67"/>
                    </a:lnTo>
                    <a:lnTo>
                      <a:pt x="85" y="82"/>
                    </a:lnTo>
                    <a:lnTo>
                      <a:pt x="64" y="82"/>
                    </a:lnTo>
                    <a:lnTo>
                      <a:pt x="66" y="103"/>
                    </a:lnTo>
                    <a:lnTo>
                      <a:pt x="49" y="100"/>
                    </a:lnTo>
                    <a:lnTo>
                      <a:pt x="63" y="122"/>
                    </a:lnTo>
                    <a:lnTo>
                      <a:pt x="40" y="118"/>
                    </a:lnTo>
                    <a:lnTo>
                      <a:pt x="43" y="138"/>
                    </a:lnTo>
                    <a:lnTo>
                      <a:pt x="18" y="145"/>
                    </a:lnTo>
                    <a:lnTo>
                      <a:pt x="15" y="167"/>
                    </a:lnTo>
                    <a:lnTo>
                      <a:pt x="0" y="174"/>
                    </a:lnTo>
                    <a:lnTo>
                      <a:pt x="18" y="181"/>
                    </a:lnTo>
                    <a:lnTo>
                      <a:pt x="12" y="200"/>
                    </a:lnTo>
                    <a:lnTo>
                      <a:pt x="36" y="204"/>
                    </a:lnTo>
                    <a:lnTo>
                      <a:pt x="29" y="228"/>
                    </a:lnTo>
                    <a:lnTo>
                      <a:pt x="46" y="227"/>
                    </a:lnTo>
                    <a:lnTo>
                      <a:pt x="43" y="241"/>
                    </a:lnTo>
                    <a:lnTo>
                      <a:pt x="57" y="246"/>
                    </a:lnTo>
                    <a:lnTo>
                      <a:pt x="51" y="277"/>
                    </a:lnTo>
                    <a:lnTo>
                      <a:pt x="69" y="272"/>
                    </a:lnTo>
                    <a:lnTo>
                      <a:pt x="66" y="305"/>
                    </a:lnTo>
                    <a:lnTo>
                      <a:pt x="83" y="302"/>
                    </a:lnTo>
                    <a:lnTo>
                      <a:pt x="83" y="3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34"/>
              <p:cNvSpPr>
                <a:spLocks/>
              </p:cNvSpPr>
              <p:nvPr/>
            </p:nvSpPr>
            <p:spPr bwMode="auto">
              <a:xfrm>
                <a:off x="834" y="973"/>
                <a:ext cx="44" cy="42"/>
              </a:xfrm>
              <a:custGeom>
                <a:avLst/>
                <a:gdLst>
                  <a:gd name="T0" fmla="*/ 0 w 391"/>
                  <a:gd name="T1" fmla="*/ 0 h 415"/>
                  <a:gd name="T2" fmla="*/ 0 w 391"/>
                  <a:gd name="T3" fmla="*/ 0 h 415"/>
                  <a:gd name="T4" fmla="*/ 0 w 391"/>
                  <a:gd name="T5" fmla="*/ 0 h 415"/>
                  <a:gd name="T6" fmla="*/ 0 w 391"/>
                  <a:gd name="T7" fmla="*/ 0 h 415"/>
                  <a:gd name="T8" fmla="*/ 0 w 391"/>
                  <a:gd name="T9" fmla="*/ 0 h 415"/>
                  <a:gd name="T10" fmla="*/ 0 w 391"/>
                  <a:gd name="T11" fmla="*/ 0 h 415"/>
                  <a:gd name="T12" fmla="*/ 0 w 391"/>
                  <a:gd name="T13" fmla="*/ 0 h 415"/>
                  <a:gd name="T14" fmla="*/ 0 w 391"/>
                  <a:gd name="T15" fmla="*/ 0 h 415"/>
                  <a:gd name="T16" fmla="*/ 0 w 391"/>
                  <a:gd name="T17" fmla="*/ 0 h 415"/>
                  <a:gd name="T18" fmla="*/ 0 w 391"/>
                  <a:gd name="T19" fmla="*/ 0 h 415"/>
                  <a:gd name="T20" fmla="*/ 0 w 391"/>
                  <a:gd name="T21" fmla="*/ 0 h 415"/>
                  <a:gd name="T22" fmla="*/ 0 w 391"/>
                  <a:gd name="T23" fmla="*/ 0 h 415"/>
                  <a:gd name="T24" fmla="*/ 0 w 391"/>
                  <a:gd name="T25" fmla="*/ 0 h 415"/>
                  <a:gd name="T26" fmla="*/ 0 w 391"/>
                  <a:gd name="T27" fmla="*/ 0 h 415"/>
                  <a:gd name="T28" fmla="*/ 0 w 391"/>
                  <a:gd name="T29" fmla="*/ 0 h 415"/>
                  <a:gd name="T30" fmla="*/ 0 w 391"/>
                  <a:gd name="T31" fmla="*/ 0 h 415"/>
                  <a:gd name="T32" fmla="*/ 0 w 391"/>
                  <a:gd name="T33" fmla="*/ 0 h 415"/>
                  <a:gd name="T34" fmla="*/ 0 w 391"/>
                  <a:gd name="T35" fmla="*/ 0 h 415"/>
                  <a:gd name="T36" fmla="*/ 0 w 391"/>
                  <a:gd name="T37" fmla="*/ 0 h 415"/>
                  <a:gd name="T38" fmla="*/ 0 w 391"/>
                  <a:gd name="T39" fmla="*/ 0 h 415"/>
                  <a:gd name="T40" fmla="*/ 0 w 391"/>
                  <a:gd name="T41" fmla="*/ 0 h 415"/>
                  <a:gd name="T42" fmla="*/ 0 w 391"/>
                  <a:gd name="T43" fmla="*/ 0 h 415"/>
                  <a:gd name="T44" fmla="*/ 0 w 391"/>
                  <a:gd name="T45" fmla="*/ 0 h 415"/>
                  <a:gd name="T46" fmla="*/ 0 w 391"/>
                  <a:gd name="T47" fmla="*/ 0 h 415"/>
                  <a:gd name="T48" fmla="*/ 0 w 391"/>
                  <a:gd name="T49" fmla="*/ 0 h 415"/>
                  <a:gd name="T50" fmla="*/ 0 w 391"/>
                  <a:gd name="T51" fmla="*/ 0 h 415"/>
                  <a:gd name="T52" fmla="*/ 0 w 391"/>
                  <a:gd name="T53" fmla="*/ 0 h 415"/>
                  <a:gd name="T54" fmla="*/ 0 w 391"/>
                  <a:gd name="T55" fmla="*/ 0 h 415"/>
                  <a:gd name="T56" fmla="*/ 0 w 391"/>
                  <a:gd name="T57" fmla="*/ 0 h 415"/>
                  <a:gd name="T58" fmla="*/ 0 w 391"/>
                  <a:gd name="T59" fmla="*/ 0 h 415"/>
                  <a:gd name="T60" fmla="*/ 0 w 391"/>
                  <a:gd name="T61" fmla="*/ 0 h 415"/>
                  <a:gd name="T62" fmla="*/ 0 w 391"/>
                  <a:gd name="T63" fmla="*/ 0 h 415"/>
                  <a:gd name="T64" fmla="*/ 0 w 391"/>
                  <a:gd name="T65" fmla="*/ 0 h 415"/>
                  <a:gd name="T66" fmla="*/ 0 w 391"/>
                  <a:gd name="T67" fmla="*/ 0 h 415"/>
                  <a:gd name="T68" fmla="*/ 0 w 391"/>
                  <a:gd name="T69" fmla="*/ 0 h 415"/>
                  <a:gd name="T70" fmla="*/ 0 w 391"/>
                  <a:gd name="T71" fmla="*/ 0 h 415"/>
                  <a:gd name="T72" fmla="*/ 0 w 391"/>
                  <a:gd name="T73" fmla="*/ 0 h 415"/>
                  <a:gd name="T74" fmla="*/ 0 w 391"/>
                  <a:gd name="T75" fmla="*/ 0 h 415"/>
                  <a:gd name="T76" fmla="*/ 0 w 391"/>
                  <a:gd name="T77" fmla="*/ 0 h 415"/>
                  <a:gd name="T78" fmla="*/ 0 w 391"/>
                  <a:gd name="T79" fmla="*/ 0 h 4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1"/>
                  <a:gd name="T121" fmla="*/ 0 h 415"/>
                  <a:gd name="T122" fmla="*/ 391 w 391"/>
                  <a:gd name="T123" fmla="*/ 415 h 4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1" h="415">
                    <a:moveTo>
                      <a:pt x="123" y="415"/>
                    </a:moveTo>
                    <a:lnTo>
                      <a:pt x="132" y="400"/>
                    </a:lnTo>
                    <a:lnTo>
                      <a:pt x="144" y="407"/>
                    </a:lnTo>
                    <a:lnTo>
                      <a:pt x="154" y="394"/>
                    </a:lnTo>
                    <a:lnTo>
                      <a:pt x="172" y="381"/>
                    </a:lnTo>
                    <a:lnTo>
                      <a:pt x="178" y="343"/>
                    </a:lnTo>
                    <a:lnTo>
                      <a:pt x="197" y="355"/>
                    </a:lnTo>
                    <a:lnTo>
                      <a:pt x="213" y="335"/>
                    </a:lnTo>
                    <a:lnTo>
                      <a:pt x="246" y="328"/>
                    </a:lnTo>
                    <a:lnTo>
                      <a:pt x="261" y="341"/>
                    </a:lnTo>
                    <a:lnTo>
                      <a:pt x="287" y="341"/>
                    </a:lnTo>
                    <a:lnTo>
                      <a:pt x="295" y="320"/>
                    </a:lnTo>
                    <a:lnTo>
                      <a:pt x="318" y="323"/>
                    </a:lnTo>
                    <a:lnTo>
                      <a:pt x="332" y="305"/>
                    </a:lnTo>
                    <a:lnTo>
                      <a:pt x="353" y="316"/>
                    </a:lnTo>
                    <a:lnTo>
                      <a:pt x="372" y="300"/>
                    </a:lnTo>
                    <a:lnTo>
                      <a:pt x="390" y="303"/>
                    </a:lnTo>
                    <a:lnTo>
                      <a:pt x="379" y="284"/>
                    </a:lnTo>
                    <a:lnTo>
                      <a:pt x="391" y="266"/>
                    </a:lnTo>
                    <a:lnTo>
                      <a:pt x="378" y="241"/>
                    </a:lnTo>
                    <a:lnTo>
                      <a:pt x="387" y="217"/>
                    </a:lnTo>
                    <a:lnTo>
                      <a:pt x="372" y="200"/>
                    </a:lnTo>
                    <a:lnTo>
                      <a:pt x="385" y="177"/>
                    </a:lnTo>
                    <a:lnTo>
                      <a:pt x="375" y="146"/>
                    </a:lnTo>
                    <a:lnTo>
                      <a:pt x="381" y="126"/>
                    </a:lnTo>
                    <a:lnTo>
                      <a:pt x="354" y="133"/>
                    </a:lnTo>
                    <a:lnTo>
                      <a:pt x="338" y="128"/>
                    </a:lnTo>
                    <a:lnTo>
                      <a:pt x="354" y="112"/>
                    </a:lnTo>
                    <a:lnTo>
                      <a:pt x="354" y="100"/>
                    </a:lnTo>
                    <a:lnTo>
                      <a:pt x="367" y="89"/>
                    </a:lnTo>
                    <a:lnTo>
                      <a:pt x="342" y="86"/>
                    </a:lnTo>
                    <a:lnTo>
                      <a:pt x="334" y="72"/>
                    </a:lnTo>
                    <a:lnTo>
                      <a:pt x="315" y="72"/>
                    </a:lnTo>
                    <a:lnTo>
                      <a:pt x="302" y="50"/>
                    </a:lnTo>
                    <a:lnTo>
                      <a:pt x="290" y="54"/>
                    </a:lnTo>
                    <a:lnTo>
                      <a:pt x="276" y="36"/>
                    </a:lnTo>
                    <a:lnTo>
                      <a:pt x="256" y="41"/>
                    </a:lnTo>
                    <a:lnTo>
                      <a:pt x="244" y="31"/>
                    </a:lnTo>
                    <a:lnTo>
                      <a:pt x="254" y="17"/>
                    </a:lnTo>
                    <a:lnTo>
                      <a:pt x="251" y="0"/>
                    </a:lnTo>
                    <a:lnTo>
                      <a:pt x="238" y="13"/>
                    </a:lnTo>
                    <a:lnTo>
                      <a:pt x="219" y="8"/>
                    </a:lnTo>
                    <a:lnTo>
                      <a:pt x="205" y="23"/>
                    </a:lnTo>
                    <a:lnTo>
                      <a:pt x="186" y="20"/>
                    </a:lnTo>
                    <a:lnTo>
                      <a:pt x="171" y="20"/>
                    </a:lnTo>
                    <a:lnTo>
                      <a:pt x="168" y="5"/>
                    </a:lnTo>
                    <a:lnTo>
                      <a:pt x="152" y="17"/>
                    </a:lnTo>
                    <a:lnTo>
                      <a:pt x="161" y="33"/>
                    </a:lnTo>
                    <a:lnTo>
                      <a:pt x="143" y="27"/>
                    </a:lnTo>
                    <a:lnTo>
                      <a:pt x="156" y="56"/>
                    </a:lnTo>
                    <a:lnTo>
                      <a:pt x="142" y="54"/>
                    </a:lnTo>
                    <a:lnTo>
                      <a:pt x="156" y="76"/>
                    </a:lnTo>
                    <a:lnTo>
                      <a:pt x="140" y="86"/>
                    </a:lnTo>
                    <a:lnTo>
                      <a:pt x="145" y="110"/>
                    </a:lnTo>
                    <a:lnTo>
                      <a:pt x="126" y="105"/>
                    </a:lnTo>
                    <a:lnTo>
                      <a:pt x="120" y="126"/>
                    </a:lnTo>
                    <a:lnTo>
                      <a:pt x="102" y="128"/>
                    </a:lnTo>
                    <a:lnTo>
                      <a:pt x="96" y="158"/>
                    </a:lnTo>
                    <a:lnTo>
                      <a:pt x="83" y="152"/>
                    </a:lnTo>
                    <a:lnTo>
                      <a:pt x="74" y="182"/>
                    </a:lnTo>
                    <a:lnTo>
                      <a:pt x="56" y="177"/>
                    </a:lnTo>
                    <a:lnTo>
                      <a:pt x="41" y="207"/>
                    </a:lnTo>
                    <a:lnTo>
                      <a:pt x="34" y="197"/>
                    </a:lnTo>
                    <a:lnTo>
                      <a:pt x="18" y="215"/>
                    </a:lnTo>
                    <a:lnTo>
                      <a:pt x="0" y="218"/>
                    </a:lnTo>
                    <a:lnTo>
                      <a:pt x="13" y="246"/>
                    </a:lnTo>
                    <a:lnTo>
                      <a:pt x="3" y="266"/>
                    </a:lnTo>
                    <a:lnTo>
                      <a:pt x="26" y="279"/>
                    </a:lnTo>
                    <a:lnTo>
                      <a:pt x="13" y="292"/>
                    </a:lnTo>
                    <a:lnTo>
                      <a:pt x="28" y="302"/>
                    </a:lnTo>
                    <a:lnTo>
                      <a:pt x="23" y="318"/>
                    </a:lnTo>
                    <a:lnTo>
                      <a:pt x="16" y="338"/>
                    </a:lnTo>
                    <a:lnTo>
                      <a:pt x="38" y="341"/>
                    </a:lnTo>
                    <a:lnTo>
                      <a:pt x="44" y="364"/>
                    </a:lnTo>
                    <a:lnTo>
                      <a:pt x="59" y="368"/>
                    </a:lnTo>
                    <a:lnTo>
                      <a:pt x="65" y="404"/>
                    </a:lnTo>
                    <a:lnTo>
                      <a:pt x="86" y="387"/>
                    </a:lnTo>
                    <a:lnTo>
                      <a:pt x="92" y="410"/>
                    </a:lnTo>
                    <a:lnTo>
                      <a:pt x="108" y="398"/>
                    </a:lnTo>
                    <a:lnTo>
                      <a:pt x="123" y="4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35"/>
              <p:cNvSpPr>
                <a:spLocks/>
              </p:cNvSpPr>
              <p:nvPr/>
            </p:nvSpPr>
            <p:spPr bwMode="auto">
              <a:xfrm>
                <a:off x="761" y="971"/>
                <a:ext cx="51" cy="48"/>
              </a:xfrm>
              <a:custGeom>
                <a:avLst/>
                <a:gdLst>
                  <a:gd name="T0" fmla="*/ 0 w 459"/>
                  <a:gd name="T1" fmla="*/ 0 h 475"/>
                  <a:gd name="T2" fmla="*/ 0 w 459"/>
                  <a:gd name="T3" fmla="*/ 0 h 475"/>
                  <a:gd name="T4" fmla="*/ 0 w 459"/>
                  <a:gd name="T5" fmla="*/ 0 h 475"/>
                  <a:gd name="T6" fmla="*/ 0 w 459"/>
                  <a:gd name="T7" fmla="*/ 0 h 475"/>
                  <a:gd name="T8" fmla="*/ 0 w 459"/>
                  <a:gd name="T9" fmla="*/ 0 h 475"/>
                  <a:gd name="T10" fmla="*/ 0 w 459"/>
                  <a:gd name="T11" fmla="*/ 0 h 475"/>
                  <a:gd name="T12" fmla="*/ 0 w 459"/>
                  <a:gd name="T13" fmla="*/ 0 h 475"/>
                  <a:gd name="T14" fmla="*/ 0 w 459"/>
                  <a:gd name="T15" fmla="*/ 0 h 475"/>
                  <a:gd name="T16" fmla="*/ 0 w 459"/>
                  <a:gd name="T17" fmla="*/ 0 h 475"/>
                  <a:gd name="T18" fmla="*/ 0 w 459"/>
                  <a:gd name="T19" fmla="*/ 0 h 475"/>
                  <a:gd name="T20" fmla="*/ 0 w 459"/>
                  <a:gd name="T21" fmla="*/ 0 h 475"/>
                  <a:gd name="T22" fmla="*/ 0 w 459"/>
                  <a:gd name="T23" fmla="*/ 0 h 475"/>
                  <a:gd name="T24" fmla="*/ 0 w 459"/>
                  <a:gd name="T25" fmla="*/ 0 h 475"/>
                  <a:gd name="T26" fmla="*/ 0 w 459"/>
                  <a:gd name="T27" fmla="*/ 0 h 475"/>
                  <a:gd name="T28" fmla="*/ 0 w 459"/>
                  <a:gd name="T29" fmla="*/ 0 h 475"/>
                  <a:gd name="T30" fmla="*/ 0 w 459"/>
                  <a:gd name="T31" fmla="*/ 0 h 475"/>
                  <a:gd name="T32" fmla="*/ 0 w 459"/>
                  <a:gd name="T33" fmla="*/ 0 h 475"/>
                  <a:gd name="T34" fmla="*/ 0 w 459"/>
                  <a:gd name="T35" fmla="*/ 0 h 475"/>
                  <a:gd name="T36" fmla="*/ 0 w 459"/>
                  <a:gd name="T37" fmla="*/ 0 h 475"/>
                  <a:gd name="T38" fmla="*/ 0 w 459"/>
                  <a:gd name="T39" fmla="*/ 0 h 475"/>
                  <a:gd name="T40" fmla="*/ 0 w 459"/>
                  <a:gd name="T41" fmla="*/ 0 h 475"/>
                  <a:gd name="T42" fmla="*/ 0 w 459"/>
                  <a:gd name="T43" fmla="*/ 0 h 475"/>
                  <a:gd name="T44" fmla="*/ 0 w 459"/>
                  <a:gd name="T45" fmla="*/ 0 h 475"/>
                  <a:gd name="T46" fmla="*/ 0 w 459"/>
                  <a:gd name="T47" fmla="*/ 0 h 475"/>
                  <a:gd name="T48" fmla="*/ 0 w 459"/>
                  <a:gd name="T49" fmla="*/ 0 h 475"/>
                  <a:gd name="T50" fmla="*/ 0 w 459"/>
                  <a:gd name="T51" fmla="*/ 0 h 475"/>
                  <a:gd name="T52" fmla="*/ 0 w 459"/>
                  <a:gd name="T53" fmla="*/ 0 h 475"/>
                  <a:gd name="T54" fmla="*/ 0 w 459"/>
                  <a:gd name="T55" fmla="*/ 0 h 475"/>
                  <a:gd name="T56" fmla="*/ 0 w 459"/>
                  <a:gd name="T57" fmla="*/ 0 h 475"/>
                  <a:gd name="T58" fmla="*/ 0 w 459"/>
                  <a:gd name="T59" fmla="*/ 0 h 475"/>
                  <a:gd name="T60" fmla="*/ 0 w 459"/>
                  <a:gd name="T61" fmla="*/ 0 h 475"/>
                  <a:gd name="T62" fmla="*/ 0 w 459"/>
                  <a:gd name="T63" fmla="*/ 0 h 475"/>
                  <a:gd name="T64" fmla="*/ 0 w 459"/>
                  <a:gd name="T65" fmla="*/ 0 h 475"/>
                  <a:gd name="T66" fmla="*/ 0 w 459"/>
                  <a:gd name="T67" fmla="*/ 0 h 475"/>
                  <a:gd name="T68" fmla="*/ 0 w 459"/>
                  <a:gd name="T69" fmla="*/ 0 h 475"/>
                  <a:gd name="T70" fmla="*/ 0 w 459"/>
                  <a:gd name="T71" fmla="*/ 0 h 475"/>
                  <a:gd name="T72" fmla="*/ 0 w 459"/>
                  <a:gd name="T73" fmla="*/ 0 h 475"/>
                  <a:gd name="T74" fmla="*/ 0 w 459"/>
                  <a:gd name="T75" fmla="*/ 0 h 475"/>
                  <a:gd name="T76" fmla="*/ 0 w 459"/>
                  <a:gd name="T77" fmla="*/ 0 h 475"/>
                  <a:gd name="T78" fmla="*/ 0 w 459"/>
                  <a:gd name="T79" fmla="*/ 0 h 475"/>
                  <a:gd name="T80" fmla="*/ 0 w 459"/>
                  <a:gd name="T81" fmla="*/ 0 h 475"/>
                  <a:gd name="T82" fmla="*/ 0 w 459"/>
                  <a:gd name="T83" fmla="*/ 0 h 475"/>
                  <a:gd name="T84" fmla="*/ 0 w 459"/>
                  <a:gd name="T85" fmla="*/ 0 h 475"/>
                  <a:gd name="T86" fmla="*/ 0 w 459"/>
                  <a:gd name="T87" fmla="*/ 0 h 475"/>
                  <a:gd name="T88" fmla="*/ 0 w 459"/>
                  <a:gd name="T89" fmla="*/ 0 h 475"/>
                  <a:gd name="T90" fmla="*/ 0 w 459"/>
                  <a:gd name="T91" fmla="*/ 0 h 475"/>
                  <a:gd name="T92" fmla="*/ 0 w 459"/>
                  <a:gd name="T93" fmla="*/ 0 h 475"/>
                  <a:gd name="T94" fmla="*/ 0 w 459"/>
                  <a:gd name="T95" fmla="*/ 0 h 475"/>
                  <a:gd name="T96" fmla="*/ 0 w 459"/>
                  <a:gd name="T97" fmla="*/ 0 h 475"/>
                  <a:gd name="T98" fmla="*/ 0 w 459"/>
                  <a:gd name="T99" fmla="*/ 0 h 475"/>
                  <a:gd name="T100" fmla="*/ 0 w 459"/>
                  <a:gd name="T101" fmla="*/ 0 h 475"/>
                  <a:gd name="T102" fmla="*/ 0 w 459"/>
                  <a:gd name="T103" fmla="*/ 0 h 475"/>
                  <a:gd name="T104" fmla="*/ 0 w 459"/>
                  <a:gd name="T105" fmla="*/ 0 h 475"/>
                  <a:gd name="T106" fmla="*/ 0 w 459"/>
                  <a:gd name="T107" fmla="*/ 0 h 475"/>
                  <a:gd name="T108" fmla="*/ 0 w 459"/>
                  <a:gd name="T109" fmla="*/ 0 h 475"/>
                  <a:gd name="T110" fmla="*/ 0 w 459"/>
                  <a:gd name="T111" fmla="*/ 0 h 4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9"/>
                  <a:gd name="T169" fmla="*/ 0 h 475"/>
                  <a:gd name="T170" fmla="*/ 459 w 459"/>
                  <a:gd name="T171" fmla="*/ 475 h 4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9" h="475">
                    <a:moveTo>
                      <a:pt x="459" y="218"/>
                    </a:moveTo>
                    <a:lnTo>
                      <a:pt x="445" y="224"/>
                    </a:lnTo>
                    <a:lnTo>
                      <a:pt x="450" y="237"/>
                    </a:lnTo>
                    <a:lnTo>
                      <a:pt x="433" y="242"/>
                    </a:lnTo>
                    <a:lnTo>
                      <a:pt x="438" y="259"/>
                    </a:lnTo>
                    <a:lnTo>
                      <a:pt x="425" y="261"/>
                    </a:lnTo>
                    <a:lnTo>
                      <a:pt x="425" y="277"/>
                    </a:lnTo>
                    <a:lnTo>
                      <a:pt x="414" y="283"/>
                    </a:lnTo>
                    <a:lnTo>
                      <a:pt x="415" y="304"/>
                    </a:lnTo>
                    <a:lnTo>
                      <a:pt x="402" y="299"/>
                    </a:lnTo>
                    <a:lnTo>
                      <a:pt x="407" y="314"/>
                    </a:lnTo>
                    <a:lnTo>
                      <a:pt x="395" y="322"/>
                    </a:lnTo>
                    <a:lnTo>
                      <a:pt x="397" y="346"/>
                    </a:lnTo>
                    <a:lnTo>
                      <a:pt x="384" y="349"/>
                    </a:lnTo>
                    <a:lnTo>
                      <a:pt x="387" y="369"/>
                    </a:lnTo>
                    <a:lnTo>
                      <a:pt x="375" y="381"/>
                    </a:lnTo>
                    <a:lnTo>
                      <a:pt x="376" y="398"/>
                    </a:lnTo>
                    <a:lnTo>
                      <a:pt x="360" y="407"/>
                    </a:lnTo>
                    <a:lnTo>
                      <a:pt x="360" y="431"/>
                    </a:lnTo>
                    <a:lnTo>
                      <a:pt x="349" y="424"/>
                    </a:lnTo>
                    <a:lnTo>
                      <a:pt x="339" y="437"/>
                    </a:lnTo>
                    <a:lnTo>
                      <a:pt x="324" y="428"/>
                    </a:lnTo>
                    <a:lnTo>
                      <a:pt x="321" y="440"/>
                    </a:lnTo>
                    <a:lnTo>
                      <a:pt x="307" y="435"/>
                    </a:lnTo>
                    <a:lnTo>
                      <a:pt x="296" y="442"/>
                    </a:lnTo>
                    <a:lnTo>
                      <a:pt x="277" y="442"/>
                    </a:lnTo>
                    <a:lnTo>
                      <a:pt x="269" y="450"/>
                    </a:lnTo>
                    <a:lnTo>
                      <a:pt x="254" y="448"/>
                    </a:lnTo>
                    <a:lnTo>
                      <a:pt x="247" y="459"/>
                    </a:lnTo>
                    <a:lnTo>
                      <a:pt x="240" y="455"/>
                    </a:lnTo>
                    <a:lnTo>
                      <a:pt x="227" y="461"/>
                    </a:lnTo>
                    <a:lnTo>
                      <a:pt x="217" y="455"/>
                    </a:lnTo>
                    <a:lnTo>
                      <a:pt x="207" y="470"/>
                    </a:lnTo>
                    <a:lnTo>
                      <a:pt x="196" y="457"/>
                    </a:lnTo>
                    <a:lnTo>
                      <a:pt x="180" y="459"/>
                    </a:lnTo>
                    <a:lnTo>
                      <a:pt x="167" y="445"/>
                    </a:lnTo>
                    <a:lnTo>
                      <a:pt x="160" y="455"/>
                    </a:lnTo>
                    <a:lnTo>
                      <a:pt x="147" y="448"/>
                    </a:lnTo>
                    <a:lnTo>
                      <a:pt x="134" y="459"/>
                    </a:lnTo>
                    <a:lnTo>
                      <a:pt x="120" y="453"/>
                    </a:lnTo>
                    <a:lnTo>
                      <a:pt x="105" y="470"/>
                    </a:lnTo>
                    <a:lnTo>
                      <a:pt x="97" y="462"/>
                    </a:lnTo>
                    <a:lnTo>
                      <a:pt x="84" y="475"/>
                    </a:lnTo>
                    <a:lnTo>
                      <a:pt x="74" y="464"/>
                    </a:lnTo>
                    <a:lnTo>
                      <a:pt x="62" y="470"/>
                    </a:lnTo>
                    <a:lnTo>
                      <a:pt x="60" y="451"/>
                    </a:lnTo>
                    <a:lnTo>
                      <a:pt x="49" y="442"/>
                    </a:lnTo>
                    <a:lnTo>
                      <a:pt x="48" y="426"/>
                    </a:lnTo>
                    <a:lnTo>
                      <a:pt x="36" y="410"/>
                    </a:lnTo>
                    <a:lnTo>
                      <a:pt x="25" y="392"/>
                    </a:lnTo>
                    <a:lnTo>
                      <a:pt x="22" y="375"/>
                    </a:lnTo>
                    <a:lnTo>
                      <a:pt x="18" y="355"/>
                    </a:lnTo>
                    <a:lnTo>
                      <a:pt x="19" y="332"/>
                    </a:lnTo>
                    <a:lnTo>
                      <a:pt x="5" y="324"/>
                    </a:lnTo>
                    <a:lnTo>
                      <a:pt x="10" y="305"/>
                    </a:lnTo>
                    <a:lnTo>
                      <a:pt x="0" y="291"/>
                    </a:lnTo>
                    <a:lnTo>
                      <a:pt x="22" y="283"/>
                    </a:lnTo>
                    <a:lnTo>
                      <a:pt x="14" y="270"/>
                    </a:lnTo>
                    <a:lnTo>
                      <a:pt x="22" y="259"/>
                    </a:lnTo>
                    <a:lnTo>
                      <a:pt x="12" y="244"/>
                    </a:lnTo>
                    <a:lnTo>
                      <a:pt x="30" y="239"/>
                    </a:lnTo>
                    <a:lnTo>
                      <a:pt x="27" y="218"/>
                    </a:lnTo>
                    <a:lnTo>
                      <a:pt x="34" y="206"/>
                    </a:lnTo>
                    <a:lnTo>
                      <a:pt x="31" y="191"/>
                    </a:lnTo>
                    <a:lnTo>
                      <a:pt x="39" y="182"/>
                    </a:lnTo>
                    <a:lnTo>
                      <a:pt x="29" y="169"/>
                    </a:lnTo>
                    <a:lnTo>
                      <a:pt x="49" y="157"/>
                    </a:lnTo>
                    <a:lnTo>
                      <a:pt x="44" y="146"/>
                    </a:lnTo>
                    <a:lnTo>
                      <a:pt x="57" y="135"/>
                    </a:lnTo>
                    <a:lnTo>
                      <a:pt x="50" y="125"/>
                    </a:lnTo>
                    <a:lnTo>
                      <a:pt x="60" y="110"/>
                    </a:lnTo>
                    <a:lnTo>
                      <a:pt x="58" y="99"/>
                    </a:lnTo>
                    <a:lnTo>
                      <a:pt x="67" y="95"/>
                    </a:lnTo>
                    <a:lnTo>
                      <a:pt x="67" y="78"/>
                    </a:lnTo>
                    <a:lnTo>
                      <a:pt x="77" y="88"/>
                    </a:lnTo>
                    <a:lnTo>
                      <a:pt x="80" y="70"/>
                    </a:lnTo>
                    <a:lnTo>
                      <a:pt x="81" y="54"/>
                    </a:lnTo>
                    <a:lnTo>
                      <a:pt x="94" y="50"/>
                    </a:lnTo>
                    <a:lnTo>
                      <a:pt x="95" y="33"/>
                    </a:lnTo>
                    <a:lnTo>
                      <a:pt x="110" y="39"/>
                    </a:lnTo>
                    <a:lnTo>
                      <a:pt x="120" y="26"/>
                    </a:lnTo>
                    <a:lnTo>
                      <a:pt x="140" y="28"/>
                    </a:lnTo>
                    <a:lnTo>
                      <a:pt x="150" y="15"/>
                    </a:lnTo>
                    <a:lnTo>
                      <a:pt x="164" y="17"/>
                    </a:lnTo>
                    <a:lnTo>
                      <a:pt x="169" y="6"/>
                    </a:lnTo>
                    <a:lnTo>
                      <a:pt x="182" y="12"/>
                    </a:lnTo>
                    <a:lnTo>
                      <a:pt x="188" y="0"/>
                    </a:lnTo>
                    <a:lnTo>
                      <a:pt x="205" y="12"/>
                    </a:lnTo>
                    <a:lnTo>
                      <a:pt x="222" y="6"/>
                    </a:lnTo>
                    <a:lnTo>
                      <a:pt x="232" y="20"/>
                    </a:lnTo>
                    <a:lnTo>
                      <a:pt x="249" y="20"/>
                    </a:lnTo>
                    <a:lnTo>
                      <a:pt x="272" y="31"/>
                    </a:lnTo>
                    <a:lnTo>
                      <a:pt x="294" y="28"/>
                    </a:lnTo>
                    <a:lnTo>
                      <a:pt x="305" y="37"/>
                    </a:lnTo>
                    <a:lnTo>
                      <a:pt x="324" y="35"/>
                    </a:lnTo>
                    <a:lnTo>
                      <a:pt x="339" y="49"/>
                    </a:lnTo>
                    <a:lnTo>
                      <a:pt x="353" y="42"/>
                    </a:lnTo>
                    <a:lnTo>
                      <a:pt x="372" y="56"/>
                    </a:lnTo>
                    <a:lnTo>
                      <a:pt x="390" y="53"/>
                    </a:lnTo>
                    <a:lnTo>
                      <a:pt x="406" y="70"/>
                    </a:lnTo>
                    <a:lnTo>
                      <a:pt x="415" y="65"/>
                    </a:lnTo>
                    <a:lnTo>
                      <a:pt x="407" y="83"/>
                    </a:lnTo>
                    <a:lnTo>
                      <a:pt x="417" y="92"/>
                    </a:lnTo>
                    <a:lnTo>
                      <a:pt x="412" y="108"/>
                    </a:lnTo>
                    <a:lnTo>
                      <a:pt x="429" y="120"/>
                    </a:lnTo>
                    <a:lnTo>
                      <a:pt x="425" y="136"/>
                    </a:lnTo>
                    <a:lnTo>
                      <a:pt x="437" y="148"/>
                    </a:lnTo>
                    <a:lnTo>
                      <a:pt x="432" y="164"/>
                    </a:lnTo>
                    <a:lnTo>
                      <a:pt x="446" y="174"/>
                    </a:lnTo>
                    <a:lnTo>
                      <a:pt x="442" y="193"/>
                    </a:lnTo>
                    <a:lnTo>
                      <a:pt x="454" y="193"/>
                    </a:lnTo>
                    <a:lnTo>
                      <a:pt x="449" y="206"/>
                    </a:lnTo>
                    <a:lnTo>
                      <a:pt x="459" y="2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36"/>
              <p:cNvSpPr>
                <a:spLocks/>
              </p:cNvSpPr>
              <p:nvPr/>
            </p:nvSpPr>
            <p:spPr bwMode="auto">
              <a:xfrm>
                <a:off x="644" y="1009"/>
                <a:ext cx="23" cy="26"/>
              </a:xfrm>
              <a:custGeom>
                <a:avLst/>
                <a:gdLst>
                  <a:gd name="T0" fmla="*/ 0 w 209"/>
                  <a:gd name="T1" fmla="*/ 0 h 256"/>
                  <a:gd name="T2" fmla="*/ 0 w 209"/>
                  <a:gd name="T3" fmla="*/ 0 h 256"/>
                  <a:gd name="T4" fmla="*/ 0 w 209"/>
                  <a:gd name="T5" fmla="*/ 0 h 256"/>
                  <a:gd name="T6" fmla="*/ 0 w 209"/>
                  <a:gd name="T7" fmla="*/ 0 h 256"/>
                  <a:gd name="T8" fmla="*/ 0 w 209"/>
                  <a:gd name="T9" fmla="*/ 0 h 256"/>
                  <a:gd name="T10" fmla="*/ 0 w 209"/>
                  <a:gd name="T11" fmla="*/ 0 h 256"/>
                  <a:gd name="T12" fmla="*/ 0 w 209"/>
                  <a:gd name="T13" fmla="*/ 0 h 256"/>
                  <a:gd name="T14" fmla="*/ 0 w 209"/>
                  <a:gd name="T15" fmla="*/ 0 h 256"/>
                  <a:gd name="T16" fmla="*/ 0 w 209"/>
                  <a:gd name="T17" fmla="*/ 0 h 256"/>
                  <a:gd name="T18" fmla="*/ 0 w 209"/>
                  <a:gd name="T19" fmla="*/ 0 h 256"/>
                  <a:gd name="T20" fmla="*/ 0 w 209"/>
                  <a:gd name="T21" fmla="*/ 0 h 256"/>
                  <a:gd name="T22" fmla="*/ 0 w 209"/>
                  <a:gd name="T23" fmla="*/ 0 h 256"/>
                  <a:gd name="T24" fmla="*/ 0 w 209"/>
                  <a:gd name="T25" fmla="*/ 0 h 256"/>
                  <a:gd name="T26" fmla="*/ 0 w 209"/>
                  <a:gd name="T27" fmla="*/ 0 h 256"/>
                  <a:gd name="T28" fmla="*/ 0 w 209"/>
                  <a:gd name="T29" fmla="*/ 0 h 256"/>
                  <a:gd name="T30" fmla="*/ 0 w 209"/>
                  <a:gd name="T31" fmla="*/ 0 h 256"/>
                  <a:gd name="T32" fmla="*/ 0 w 209"/>
                  <a:gd name="T33" fmla="*/ 0 h 256"/>
                  <a:gd name="T34" fmla="*/ 0 w 209"/>
                  <a:gd name="T35" fmla="*/ 0 h 256"/>
                  <a:gd name="T36" fmla="*/ 0 w 209"/>
                  <a:gd name="T37" fmla="*/ 0 h 256"/>
                  <a:gd name="T38" fmla="*/ 0 w 209"/>
                  <a:gd name="T39" fmla="*/ 0 h 256"/>
                  <a:gd name="T40" fmla="*/ 0 w 209"/>
                  <a:gd name="T41" fmla="*/ 0 h 256"/>
                  <a:gd name="T42" fmla="*/ 0 w 209"/>
                  <a:gd name="T43" fmla="*/ 0 h 256"/>
                  <a:gd name="T44" fmla="*/ 0 w 209"/>
                  <a:gd name="T45" fmla="*/ 0 h 256"/>
                  <a:gd name="T46" fmla="*/ 0 w 209"/>
                  <a:gd name="T47" fmla="*/ 0 h 256"/>
                  <a:gd name="T48" fmla="*/ 0 w 209"/>
                  <a:gd name="T49" fmla="*/ 0 h 256"/>
                  <a:gd name="T50" fmla="*/ 0 w 209"/>
                  <a:gd name="T51" fmla="*/ 0 h 256"/>
                  <a:gd name="T52" fmla="*/ 0 w 209"/>
                  <a:gd name="T53" fmla="*/ 0 h 256"/>
                  <a:gd name="T54" fmla="*/ 0 w 209"/>
                  <a:gd name="T55" fmla="*/ 0 h 256"/>
                  <a:gd name="T56" fmla="*/ 0 w 209"/>
                  <a:gd name="T57" fmla="*/ 0 h 256"/>
                  <a:gd name="T58" fmla="*/ 0 w 209"/>
                  <a:gd name="T59" fmla="*/ 0 h 256"/>
                  <a:gd name="T60" fmla="*/ 0 w 209"/>
                  <a:gd name="T61" fmla="*/ 0 h 256"/>
                  <a:gd name="T62" fmla="*/ 0 w 209"/>
                  <a:gd name="T63" fmla="*/ 0 h 256"/>
                  <a:gd name="T64" fmla="*/ 0 w 209"/>
                  <a:gd name="T65" fmla="*/ 0 h 256"/>
                  <a:gd name="T66" fmla="*/ 0 w 209"/>
                  <a:gd name="T67" fmla="*/ 0 h 256"/>
                  <a:gd name="T68" fmla="*/ 0 w 209"/>
                  <a:gd name="T69" fmla="*/ 0 h 2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9"/>
                  <a:gd name="T106" fmla="*/ 0 h 256"/>
                  <a:gd name="T107" fmla="*/ 209 w 209"/>
                  <a:gd name="T108" fmla="*/ 256 h 2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9" h="256">
                    <a:moveTo>
                      <a:pt x="197" y="0"/>
                    </a:moveTo>
                    <a:lnTo>
                      <a:pt x="202" y="30"/>
                    </a:lnTo>
                    <a:lnTo>
                      <a:pt x="197" y="49"/>
                    </a:lnTo>
                    <a:lnTo>
                      <a:pt x="205" y="62"/>
                    </a:lnTo>
                    <a:lnTo>
                      <a:pt x="194" y="80"/>
                    </a:lnTo>
                    <a:lnTo>
                      <a:pt x="209" y="98"/>
                    </a:lnTo>
                    <a:lnTo>
                      <a:pt x="209" y="125"/>
                    </a:lnTo>
                    <a:lnTo>
                      <a:pt x="190" y="136"/>
                    </a:lnTo>
                    <a:lnTo>
                      <a:pt x="184" y="161"/>
                    </a:lnTo>
                    <a:lnTo>
                      <a:pt x="169" y="174"/>
                    </a:lnTo>
                    <a:lnTo>
                      <a:pt x="168" y="195"/>
                    </a:lnTo>
                    <a:lnTo>
                      <a:pt x="151" y="207"/>
                    </a:lnTo>
                    <a:lnTo>
                      <a:pt x="144" y="227"/>
                    </a:lnTo>
                    <a:lnTo>
                      <a:pt x="119" y="233"/>
                    </a:lnTo>
                    <a:lnTo>
                      <a:pt x="105" y="256"/>
                    </a:lnTo>
                    <a:lnTo>
                      <a:pt x="91" y="244"/>
                    </a:lnTo>
                    <a:lnTo>
                      <a:pt x="67" y="246"/>
                    </a:lnTo>
                    <a:lnTo>
                      <a:pt x="49" y="233"/>
                    </a:lnTo>
                    <a:lnTo>
                      <a:pt x="18" y="239"/>
                    </a:lnTo>
                    <a:lnTo>
                      <a:pt x="18" y="221"/>
                    </a:lnTo>
                    <a:lnTo>
                      <a:pt x="0" y="207"/>
                    </a:lnTo>
                    <a:lnTo>
                      <a:pt x="6" y="182"/>
                    </a:lnTo>
                    <a:lnTo>
                      <a:pt x="8" y="142"/>
                    </a:lnTo>
                    <a:lnTo>
                      <a:pt x="2" y="118"/>
                    </a:lnTo>
                    <a:lnTo>
                      <a:pt x="12" y="96"/>
                    </a:lnTo>
                    <a:lnTo>
                      <a:pt x="2" y="73"/>
                    </a:lnTo>
                    <a:lnTo>
                      <a:pt x="0" y="39"/>
                    </a:lnTo>
                    <a:lnTo>
                      <a:pt x="18" y="43"/>
                    </a:lnTo>
                    <a:lnTo>
                      <a:pt x="37" y="34"/>
                    </a:lnTo>
                    <a:lnTo>
                      <a:pt x="64" y="16"/>
                    </a:lnTo>
                    <a:lnTo>
                      <a:pt x="85" y="23"/>
                    </a:lnTo>
                    <a:lnTo>
                      <a:pt x="110" y="10"/>
                    </a:lnTo>
                    <a:lnTo>
                      <a:pt x="144" y="18"/>
                    </a:lnTo>
                    <a:lnTo>
                      <a:pt x="172" y="8"/>
                    </a:lnTo>
                    <a:lnTo>
                      <a:pt x="1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37"/>
              <p:cNvSpPr>
                <a:spLocks/>
              </p:cNvSpPr>
              <p:nvPr/>
            </p:nvSpPr>
            <p:spPr bwMode="auto">
              <a:xfrm>
                <a:off x="719" y="933"/>
                <a:ext cx="27" cy="22"/>
              </a:xfrm>
              <a:custGeom>
                <a:avLst/>
                <a:gdLst>
                  <a:gd name="T0" fmla="*/ 0 w 240"/>
                  <a:gd name="T1" fmla="*/ 0 h 223"/>
                  <a:gd name="T2" fmla="*/ 0 w 240"/>
                  <a:gd name="T3" fmla="*/ 0 h 223"/>
                  <a:gd name="T4" fmla="*/ 0 w 240"/>
                  <a:gd name="T5" fmla="*/ 0 h 223"/>
                  <a:gd name="T6" fmla="*/ 0 w 240"/>
                  <a:gd name="T7" fmla="*/ 0 h 223"/>
                  <a:gd name="T8" fmla="*/ 0 w 240"/>
                  <a:gd name="T9" fmla="*/ 0 h 223"/>
                  <a:gd name="T10" fmla="*/ 0 w 240"/>
                  <a:gd name="T11" fmla="*/ 0 h 223"/>
                  <a:gd name="T12" fmla="*/ 0 w 240"/>
                  <a:gd name="T13" fmla="*/ 0 h 223"/>
                  <a:gd name="T14" fmla="*/ 0 w 240"/>
                  <a:gd name="T15" fmla="*/ 0 h 223"/>
                  <a:gd name="T16" fmla="*/ 0 w 240"/>
                  <a:gd name="T17" fmla="*/ 0 h 223"/>
                  <a:gd name="T18" fmla="*/ 0 w 240"/>
                  <a:gd name="T19" fmla="*/ 0 h 223"/>
                  <a:gd name="T20" fmla="*/ 0 w 240"/>
                  <a:gd name="T21" fmla="*/ 0 h 223"/>
                  <a:gd name="T22" fmla="*/ 0 w 240"/>
                  <a:gd name="T23" fmla="*/ 0 h 223"/>
                  <a:gd name="T24" fmla="*/ 0 w 240"/>
                  <a:gd name="T25" fmla="*/ 0 h 223"/>
                  <a:gd name="T26" fmla="*/ 0 w 240"/>
                  <a:gd name="T27" fmla="*/ 0 h 223"/>
                  <a:gd name="T28" fmla="*/ 0 w 240"/>
                  <a:gd name="T29" fmla="*/ 0 h 223"/>
                  <a:gd name="T30" fmla="*/ 0 w 240"/>
                  <a:gd name="T31" fmla="*/ 0 h 223"/>
                  <a:gd name="T32" fmla="*/ 0 w 240"/>
                  <a:gd name="T33" fmla="*/ 0 h 223"/>
                  <a:gd name="T34" fmla="*/ 0 w 240"/>
                  <a:gd name="T35" fmla="*/ 0 h 223"/>
                  <a:gd name="T36" fmla="*/ 0 w 240"/>
                  <a:gd name="T37" fmla="*/ 0 h 223"/>
                  <a:gd name="T38" fmla="*/ 0 w 240"/>
                  <a:gd name="T39" fmla="*/ 0 h 223"/>
                  <a:gd name="T40" fmla="*/ 0 w 240"/>
                  <a:gd name="T41" fmla="*/ 0 h 223"/>
                  <a:gd name="T42" fmla="*/ 0 w 240"/>
                  <a:gd name="T43" fmla="*/ 0 h 223"/>
                  <a:gd name="T44" fmla="*/ 0 w 240"/>
                  <a:gd name="T45" fmla="*/ 0 h 223"/>
                  <a:gd name="T46" fmla="*/ 0 w 240"/>
                  <a:gd name="T47" fmla="*/ 0 h 223"/>
                  <a:gd name="T48" fmla="*/ 0 w 240"/>
                  <a:gd name="T49" fmla="*/ 0 h 223"/>
                  <a:gd name="T50" fmla="*/ 0 w 240"/>
                  <a:gd name="T51" fmla="*/ 0 h 223"/>
                  <a:gd name="T52" fmla="*/ 0 w 240"/>
                  <a:gd name="T53" fmla="*/ 0 h 223"/>
                  <a:gd name="T54" fmla="*/ 0 w 240"/>
                  <a:gd name="T55" fmla="*/ 0 h 223"/>
                  <a:gd name="T56" fmla="*/ 0 w 240"/>
                  <a:gd name="T57" fmla="*/ 0 h 223"/>
                  <a:gd name="T58" fmla="*/ 0 w 240"/>
                  <a:gd name="T59" fmla="*/ 0 h 223"/>
                  <a:gd name="T60" fmla="*/ 0 w 240"/>
                  <a:gd name="T61" fmla="*/ 0 h 223"/>
                  <a:gd name="T62" fmla="*/ 0 w 240"/>
                  <a:gd name="T63" fmla="*/ 0 h 223"/>
                  <a:gd name="T64" fmla="*/ 0 w 240"/>
                  <a:gd name="T65" fmla="*/ 0 h 223"/>
                  <a:gd name="T66" fmla="*/ 0 w 240"/>
                  <a:gd name="T67" fmla="*/ 0 h 223"/>
                  <a:gd name="T68" fmla="*/ 0 w 240"/>
                  <a:gd name="T69" fmla="*/ 0 h 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0"/>
                  <a:gd name="T106" fmla="*/ 0 h 223"/>
                  <a:gd name="T107" fmla="*/ 240 w 240"/>
                  <a:gd name="T108" fmla="*/ 223 h 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0" h="223">
                    <a:moveTo>
                      <a:pt x="240" y="210"/>
                    </a:moveTo>
                    <a:lnTo>
                      <a:pt x="212" y="215"/>
                    </a:lnTo>
                    <a:lnTo>
                      <a:pt x="194" y="210"/>
                    </a:lnTo>
                    <a:lnTo>
                      <a:pt x="182" y="218"/>
                    </a:lnTo>
                    <a:lnTo>
                      <a:pt x="165" y="206"/>
                    </a:lnTo>
                    <a:lnTo>
                      <a:pt x="148" y="223"/>
                    </a:lnTo>
                    <a:lnTo>
                      <a:pt x="123" y="223"/>
                    </a:lnTo>
                    <a:lnTo>
                      <a:pt x="113" y="202"/>
                    </a:lnTo>
                    <a:lnTo>
                      <a:pt x="89" y="195"/>
                    </a:lnTo>
                    <a:lnTo>
                      <a:pt x="77" y="180"/>
                    </a:lnTo>
                    <a:lnTo>
                      <a:pt x="58" y="179"/>
                    </a:lnTo>
                    <a:lnTo>
                      <a:pt x="46" y="160"/>
                    </a:lnTo>
                    <a:lnTo>
                      <a:pt x="27" y="153"/>
                    </a:lnTo>
                    <a:lnTo>
                      <a:pt x="22" y="127"/>
                    </a:lnTo>
                    <a:lnTo>
                      <a:pt x="0" y="111"/>
                    </a:lnTo>
                    <a:lnTo>
                      <a:pt x="12" y="97"/>
                    </a:lnTo>
                    <a:lnTo>
                      <a:pt x="10" y="71"/>
                    </a:lnTo>
                    <a:lnTo>
                      <a:pt x="22" y="52"/>
                    </a:lnTo>
                    <a:lnTo>
                      <a:pt x="16" y="18"/>
                    </a:lnTo>
                    <a:lnTo>
                      <a:pt x="33" y="18"/>
                    </a:lnTo>
                    <a:lnTo>
                      <a:pt x="46" y="0"/>
                    </a:lnTo>
                    <a:lnTo>
                      <a:pt x="70" y="6"/>
                    </a:lnTo>
                    <a:lnTo>
                      <a:pt x="107" y="8"/>
                    </a:lnTo>
                    <a:lnTo>
                      <a:pt x="129" y="2"/>
                    </a:lnTo>
                    <a:lnTo>
                      <a:pt x="150" y="13"/>
                    </a:lnTo>
                    <a:lnTo>
                      <a:pt x="171" y="2"/>
                    </a:lnTo>
                    <a:lnTo>
                      <a:pt x="203" y="0"/>
                    </a:lnTo>
                    <a:lnTo>
                      <a:pt x="200" y="18"/>
                    </a:lnTo>
                    <a:lnTo>
                      <a:pt x="208" y="39"/>
                    </a:lnTo>
                    <a:lnTo>
                      <a:pt x="225" y="68"/>
                    </a:lnTo>
                    <a:lnTo>
                      <a:pt x="219" y="91"/>
                    </a:lnTo>
                    <a:lnTo>
                      <a:pt x="231" y="117"/>
                    </a:lnTo>
                    <a:lnTo>
                      <a:pt x="224" y="153"/>
                    </a:lnTo>
                    <a:lnTo>
                      <a:pt x="233" y="183"/>
                    </a:lnTo>
                    <a:lnTo>
                      <a:pt x="240" y="2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38"/>
              <p:cNvSpPr>
                <a:spLocks/>
              </p:cNvSpPr>
              <p:nvPr/>
            </p:nvSpPr>
            <p:spPr bwMode="auto">
              <a:xfrm>
                <a:off x="786" y="930"/>
                <a:ext cx="34" cy="35"/>
              </a:xfrm>
              <a:custGeom>
                <a:avLst/>
                <a:gdLst>
                  <a:gd name="T0" fmla="*/ 0 w 301"/>
                  <a:gd name="T1" fmla="*/ 0 h 353"/>
                  <a:gd name="T2" fmla="*/ 0 w 301"/>
                  <a:gd name="T3" fmla="*/ 0 h 353"/>
                  <a:gd name="T4" fmla="*/ 0 w 301"/>
                  <a:gd name="T5" fmla="*/ 0 h 353"/>
                  <a:gd name="T6" fmla="*/ 0 w 301"/>
                  <a:gd name="T7" fmla="*/ 0 h 353"/>
                  <a:gd name="T8" fmla="*/ 0 w 301"/>
                  <a:gd name="T9" fmla="*/ 0 h 353"/>
                  <a:gd name="T10" fmla="*/ 0 w 301"/>
                  <a:gd name="T11" fmla="*/ 0 h 353"/>
                  <a:gd name="T12" fmla="*/ 0 w 301"/>
                  <a:gd name="T13" fmla="*/ 0 h 353"/>
                  <a:gd name="T14" fmla="*/ 0 w 301"/>
                  <a:gd name="T15" fmla="*/ 0 h 353"/>
                  <a:gd name="T16" fmla="*/ 0 w 301"/>
                  <a:gd name="T17" fmla="*/ 0 h 353"/>
                  <a:gd name="T18" fmla="*/ 0 w 301"/>
                  <a:gd name="T19" fmla="*/ 0 h 353"/>
                  <a:gd name="T20" fmla="*/ 0 w 301"/>
                  <a:gd name="T21" fmla="*/ 0 h 353"/>
                  <a:gd name="T22" fmla="*/ 0 w 301"/>
                  <a:gd name="T23" fmla="*/ 0 h 353"/>
                  <a:gd name="T24" fmla="*/ 0 w 301"/>
                  <a:gd name="T25" fmla="*/ 0 h 353"/>
                  <a:gd name="T26" fmla="*/ 0 w 301"/>
                  <a:gd name="T27" fmla="*/ 0 h 353"/>
                  <a:gd name="T28" fmla="*/ 0 w 301"/>
                  <a:gd name="T29" fmla="*/ 0 h 353"/>
                  <a:gd name="T30" fmla="*/ 0 w 301"/>
                  <a:gd name="T31" fmla="*/ 0 h 353"/>
                  <a:gd name="T32" fmla="*/ 0 w 301"/>
                  <a:gd name="T33" fmla="*/ 0 h 353"/>
                  <a:gd name="T34" fmla="*/ 0 w 301"/>
                  <a:gd name="T35" fmla="*/ 0 h 353"/>
                  <a:gd name="T36" fmla="*/ 0 w 301"/>
                  <a:gd name="T37" fmla="*/ 0 h 353"/>
                  <a:gd name="T38" fmla="*/ 0 w 301"/>
                  <a:gd name="T39" fmla="*/ 0 h 353"/>
                  <a:gd name="T40" fmla="*/ 0 w 301"/>
                  <a:gd name="T41" fmla="*/ 0 h 353"/>
                  <a:gd name="T42" fmla="*/ 0 w 301"/>
                  <a:gd name="T43" fmla="*/ 0 h 353"/>
                  <a:gd name="T44" fmla="*/ 0 w 301"/>
                  <a:gd name="T45" fmla="*/ 0 h 353"/>
                  <a:gd name="T46" fmla="*/ 0 w 301"/>
                  <a:gd name="T47" fmla="*/ 0 h 353"/>
                  <a:gd name="T48" fmla="*/ 0 w 301"/>
                  <a:gd name="T49" fmla="*/ 0 h 353"/>
                  <a:gd name="T50" fmla="*/ 0 w 301"/>
                  <a:gd name="T51" fmla="*/ 0 h 353"/>
                  <a:gd name="T52" fmla="*/ 0 w 301"/>
                  <a:gd name="T53" fmla="*/ 0 h 353"/>
                  <a:gd name="T54" fmla="*/ 0 w 301"/>
                  <a:gd name="T55" fmla="*/ 0 h 353"/>
                  <a:gd name="T56" fmla="*/ 0 w 301"/>
                  <a:gd name="T57" fmla="*/ 0 h 353"/>
                  <a:gd name="T58" fmla="*/ 0 w 301"/>
                  <a:gd name="T59" fmla="*/ 0 h 353"/>
                  <a:gd name="T60" fmla="*/ 0 w 301"/>
                  <a:gd name="T61" fmla="*/ 0 h 353"/>
                  <a:gd name="T62" fmla="*/ 0 w 301"/>
                  <a:gd name="T63" fmla="*/ 0 h 353"/>
                  <a:gd name="T64" fmla="*/ 0 w 301"/>
                  <a:gd name="T65" fmla="*/ 0 h 353"/>
                  <a:gd name="T66" fmla="*/ 0 w 301"/>
                  <a:gd name="T67" fmla="*/ 0 h 353"/>
                  <a:gd name="T68" fmla="*/ 0 w 301"/>
                  <a:gd name="T69" fmla="*/ 0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1"/>
                  <a:gd name="T106" fmla="*/ 0 h 353"/>
                  <a:gd name="T107" fmla="*/ 301 w 301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1" h="353">
                    <a:moveTo>
                      <a:pt x="283" y="0"/>
                    </a:moveTo>
                    <a:lnTo>
                      <a:pt x="291" y="41"/>
                    </a:lnTo>
                    <a:lnTo>
                      <a:pt x="283" y="68"/>
                    </a:lnTo>
                    <a:lnTo>
                      <a:pt x="296" y="86"/>
                    </a:lnTo>
                    <a:lnTo>
                      <a:pt x="279" y="111"/>
                    </a:lnTo>
                    <a:lnTo>
                      <a:pt x="301" y="136"/>
                    </a:lnTo>
                    <a:lnTo>
                      <a:pt x="301" y="172"/>
                    </a:lnTo>
                    <a:lnTo>
                      <a:pt x="273" y="187"/>
                    </a:lnTo>
                    <a:lnTo>
                      <a:pt x="264" y="222"/>
                    </a:lnTo>
                    <a:lnTo>
                      <a:pt x="244" y="241"/>
                    </a:lnTo>
                    <a:lnTo>
                      <a:pt x="243" y="269"/>
                    </a:lnTo>
                    <a:lnTo>
                      <a:pt x="217" y="286"/>
                    </a:lnTo>
                    <a:lnTo>
                      <a:pt x="207" y="314"/>
                    </a:lnTo>
                    <a:lnTo>
                      <a:pt x="171" y="322"/>
                    </a:lnTo>
                    <a:lnTo>
                      <a:pt x="150" y="353"/>
                    </a:lnTo>
                    <a:lnTo>
                      <a:pt x="131" y="337"/>
                    </a:lnTo>
                    <a:lnTo>
                      <a:pt x="95" y="340"/>
                    </a:lnTo>
                    <a:lnTo>
                      <a:pt x="70" y="322"/>
                    </a:lnTo>
                    <a:lnTo>
                      <a:pt x="24" y="332"/>
                    </a:lnTo>
                    <a:lnTo>
                      <a:pt x="24" y="305"/>
                    </a:lnTo>
                    <a:lnTo>
                      <a:pt x="0" y="286"/>
                    </a:lnTo>
                    <a:lnTo>
                      <a:pt x="8" y="251"/>
                    </a:lnTo>
                    <a:lnTo>
                      <a:pt x="11" y="196"/>
                    </a:lnTo>
                    <a:lnTo>
                      <a:pt x="2" y="163"/>
                    </a:lnTo>
                    <a:lnTo>
                      <a:pt x="17" y="133"/>
                    </a:lnTo>
                    <a:lnTo>
                      <a:pt x="2" y="101"/>
                    </a:lnTo>
                    <a:lnTo>
                      <a:pt x="0" y="54"/>
                    </a:lnTo>
                    <a:lnTo>
                      <a:pt x="24" y="58"/>
                    </a:lnTo>
                    <a:lnTo>
                      <a:pt x="53" y="46"/>
                    </a:lnTo>
                    <a:lnTo>
                      <a:pt x="91" y="22"/>
                    </a:lnTo>
                    <a:lnTo>
                      <a:pt x="123" y="32"/>
                    </a:lnTo>
                    <a:lnTo>
                      <a:pt x="157" y="13"/>
                    </a:lnTo>
                    <a:lnTo>
                      <a:pt x="207" y="24"/>
                    </a:lnTo>
                    <a:lnTo>
                      <a:pt x="248" y="10"/>
                    </a:lnTo>
                    <a:lnTo>
                      <a:pt x="28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CC00"/>
                  </a:gs>
                  <a:gs pos="100000">
                    <a:srgbClr val="0406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050" name="Object 39"/>
            <p:cNvGraphicFramePr>
              <a:graphicFrameLocks noChangeAspect="1"/>
            </p:cNvGraphicFramePr>
            <p:nvPr/>
          </p:nvGraphicFramePr>
          <p:xfrm>
            <a:off x="2586" y="1916"/>
            <a:ext cx="315" cy="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Imagen" r:id="rId4" imgW="831600" imgH="889560" progId="MS_ClipArt_Gallery.2">
                    <p:embed/>
                  </p:oleObj>
                </mc:Choice>
                <mc:Fallback>
                  <p:oleObj name="Imagen" r:id="rId4" imgW="831600" imgH="8895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" y="1916"/>
                          <a:ext cx="315" cy="3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2380" y="2127"/>
              <a:ext cx="823" cy="362"/>
              <a:chOff x="3559" y="1568"/>
              <a:chExt cx="864" cy="503"/>
            </a:xfrm>
          </p:grpSpPr>
          <p:sp>
            <p:nvSpPr>
              <p:cNvPr id="2344" name="Freeform 41"/>
              <p:cNvSpPr>
                <a:spLocks/>
              </p:cNvSpPr>
              <p:nvPr/>
            </p:nvSpPr>
            <p:spPr bwMode="auto">
              <a:xfrm>
                <a:off x="3749" y="1863"/>
                <a:ext cx="556" cy="120"/>
              </a:xfrm>
              <a:custGeom>
                <a:avLst/>
                <a:gdLst>
                  <a:gd name="T0" fmla="*/ 0 w 1113"/>
                  <a:gd name="T1" fmla="*/ 3 h 240"/>
                  <a:gd name="T2" fmla="*/ 0 w 1113"/>
                  <a:gd name="T3" fmla="*/ 15 h 240"/>
                  <a:gd name="T4" fmla="*/ 58 w 1113"/>
                  <a:gd name="T5" fmla="*/ 15 h 240"/>
                  <a:gd name="T6" fmla="*/ 69 w 1113"/>
                  <a:gd name="T7" fmla="*/ 14 h 240"/>
                  <a:gd name="T8" fmla="*/ 69 w 1113"/>
                  <a:gd name="T9" fmla="*/ 1 h 240"/>
                  <a:gd name="T10" fmla="*/ 53 w 1113"/>
                  <a:gd name="T11" fmla="*/ 0 h 240"/>
                  <a:gd name="T12" fmla="*/ 1 w 1113"/>
                  <a:gd name="T13" fmla="*/ 1 h 240"/>
                  <a:gd name="T14" fmla="*/ 0 w 1113"/>
                  <a:gd name="T15" fmla="*/ 3 h 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3"/>
                  <a:gd name="T25" fmla="*/ 0 h 240"/>
                  <a:gd name="T26" fmla="*/ 1113 w 1113"/>
                  <a:gd name="T27" fmla="*/ 240 h 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3" h="240">
                    <a:moveTo>
                      <a:pt x="7" y="38"/>
                    </a:moveTo>
                    <a:lnTo>
                      <a:pt x="0" y="240"/>
                    </a:lnTo>
                    <a:lnTo>
                      <a:pt x="936" y="230"/>
                    </a:lnTo>
                    <a:lnTo>
                      <a:pt x="1113" y="212"/>
                    </a:lnTo>
                    <a:lnTo>
                      <a:pt x="1107" y="5"/>
                    </a:lnTo>
                    <a:lnTo>
                      <a:pt x="862" y="0"/>
                    </a:lnTo>
                    <a:lnTo>
                      <a:pt x="29" y="11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rgbClr val="F9E2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Freeform 42"/>
              <p:cNvSpPr>
                <a:spLocks/>
              </p:cNvSpPr>
              <p:nvPr/>
            </p:nvSpPr>
            <p:spPr bwMode="auto">
              <a:xfrm>
                <a:off x="3752" y="1804"/>
                <a:ext cx="550" cy="86"/>
              </a:xfrm>
              <a:custGeom>
                <a:avLst/>
                <a:gdLst>
                  <a:gd name="T0" fmla="*/ 0 w 1100"/>
                  <a:gd name="T1" fmla="*/ 6 h 172"/>
                  <a:gd name="T2" fmla="*/ 0 w 1100"/>
                  <a:gd name="T3" fmla="*/ 10 h 172"/>
                  <a:gd name="T4" fmla="*/ 0 w 1100"/>
                  <a:gd name="T5" fmla="*/ 11 h 172"/>
                  <a:gd name="T6" fmla="*/ 69 w 1100"/>
                  <a:gd name="T7" fmla="*/ 9 h 172"/>
                  <a:gd name="T8" fmla="*/ 69 w 1100"/>
                  <a:gd name="T9" fmla="*/ 1 h 172"/>
                  <a:gd name="T10" fmla="*/ 42 w 1100"/>
                  <a:gd name="T11" fmla="*/ 0 h 172"/>
                  <a:gd name="T12" fmla="*/ 1 w 1100"/>
                  <a:gd name="T13" fmla="*/ 3 h 172"/>
                  <a:gd name="T14" fmla="*/ 0 w 1100"/>
                  <a:gd name="T15" fmla="*/ 6 h 1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0"/>
                  <a:gd name="T25" fmla="*/ 0 h 172"/>
                  <a:gd name="T26" fmla="*/ 1100 w 1100"/>
                  <a:gd name="T27" fmla="*/ 172 h 1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0" h="172">
                    <a:moveTo>
                      <a:pt x="0" y="96"/>
                    </a:moveTo>
                    <a:lnTo>
                      <a:pt x="0" y="145"/>
                    </a:lnTo>
                    <a:lnTo>
                      <a:pt x="0" y="172"/>
                    </a:lnTo>
                    <a:lnTo>
                      <a:pt x="1100" y="134"/>
                    </a:lnTo>
                    <a:lnTo>
                      <a:pt x="1100" y="11"/>
                    </a:lnTo>
                    <a:lnTo>
                      <a:pt x="683" y="0"/>
                    </a:lnTo>
                    <a:lnTo>
                      <a:pt x="5" y="3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6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Freeform 43"/>
              <p:cNvSpPr>
                <a:spLocks/>
              </p:cNvSpPr>
              <p:nvPr/>
            </p:nvSpPr>
            <p:spPr bwMode="auto">
              <a:xfrm>
                <a:off x="4043" y="1817"/>
                <a:ext cx="86" cy="30"/>
              </a:xfrm>
              <a:custGeom>
                <a:avLst/>
                <a:gdLst>
                  <a:gd name="T0" fmla="*/ 0 w 172"/>
                  <a:gd name="T1" fmla="*/ 2 h 58"/>
                  <a:gd name="T2" fmla="*/ 0 w 172"/>
                  <a:gd name="T3" fmla="*/ 4 h 58"/>
                  <a:gd name="T4" fmla="*/ 11 w 172"/>
                  <a:gd name="T5" fmla="*/ 4 h 58"/>
                  <a:gd name="T6" fmla="*/ 11 w 172"/>
                  <a:gd name="T7" fmla="*/ 0 h 58"/>
                  <a:gd name="T8" fmla="*/ 1 w 172"/>
                  <a:gd name="T9" fmla="*/ 0 h 58"/>
                  <a:gd name="T10" fmla="*/ 0 w 172"/>
                  <a:gd name="T11" fmla="*/ 2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58"/>
                  <a:gd name="T20" fmla="*/ 172 w 172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58">
                    <a:moveTo>
                      <a:pt x="0" y="27"/>
                    </a:moveTo>
                    <a:lnTo>
                      <a:pt x="0" y="58"/>
                    </a:lnTo>
                    <a:lnTo>
                      <a:pt x="172" y="49"/>
                    </a:lnTo>
                    <a:lnTo>
                      <a:pt x="172" y="0"/>
                    </a:lnTo>
                    <a:lnTo>
                      <a:pt x="26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Freeform 44"/>
              <p:cNvSpPr>
                <a:spLocks/>
              </p:cNvSpPr>
              <p:nvPr/>
            </p:nvSpPr>
            <p:spPr bwMode="auto">
              <a:xfrm>
                <a:off x="3905" y="1823"/>
                <a:ext cx="74" cy="27"/>
              </a:xfrm>
              <a:custGeom>
                <a:avLst/>
                <a:gdLst>
                  <a:gd name="T0" fmla="*/ 0 w 149"/>
                  <a:gd name="T1" fmla="*/ 2 h 53"/>
                  <a:gd name="T2" fmla="*/ 0 w 149"/>
                  <a:gd name="T3" fmla="*/ 4 h 53"/>
                  <a:gd name="T4" fmla="*/ 9 w 149"/>
                  <a:gd name="T5" fmla="*/ 4 h 53"/>
                  <a:gd name="T6" fmla="*/ 9 w 149"/>
                  <a:gd name="T7" fmla="*/ 0 h 53"/>
                  <a:gd name="T8" fmla="*/ 0 w 149"/>
                  <a:gd name="T9" fmla="*/ 0 h 53"/>
                  <a:gd name="T10" fmla="*/ 0 w 149"/>
                  <a:gd name="T11" fmla="*/ 2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53"/>
                  <a:gd name="T20" fmla="*/ 149 w 149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53">
                    <a:moveTo>
                      <a:pt x="0" y="27"/>
                    </a:moveTo>
                    <a:lnTo>
                      <a:pt x="4" y="51"/>
                    </a:lnTo>
                    <a:lnTo>
                      <a:pt x="149" y="53"/>
                    </a:lnTo>
                    <a:lnTo>
                      <a:pt x="149" y="0"/>
                    </a:lnTo>
                    <a:lnTo>
                      <a:pt x="11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Freeform 45"/>
              <p:cNvSpPr>
                <a:spLocks/>
              </p:cNvSpPr>
              <p:nvPr/>
            </p:nvSpPr>
            <p:spPr bwMode="auto">
              <a:xfrm>
                <a:off x="3686" y="1828"/>
                <a:ext cx="144" cy="33"/>
              </a:xfrm>
              <a:custGeom>
                <a:avLst/>
                <a:gdLst>
                  <a:gd name="T0" fmla="*/ 0 w 289"/>
                  <a:gd name="T1" fmla="*/ 1 h 64"/>
                  <a:gd name="T2" fmla="*/ 0 w 289"/>
                  <a:gd name="T3" fmla="*/ 2 h 64"/>
                  <a:gd name="T4" fmla="*/ 8 w 289"/>
                  <a:gd name="T5" fmla="*/ 2 h 64"/>
                  <a:gd name="T6" fmla="*/ 8 w 289"/>
                  <a:gd name="T7" fmla="*/ 5 h 64"/>
                  <a:gd name="T8" fmla="*/ 18 w 289"/>
                  <a:gd name="T9" fmla="*/ 4 h 64"/>
                  <a:gd name="T10" fmla="*/ 18 w 289"/>
                  <a:gd name="T11" fmla="*/ 0 h 64"/>
                  <a:gd name="T12" fmla="*/ 3 w 289"/>
                  <a:gd name="T13" fmla="*/ 0 h 64"/>
                  <a:gd name="T14" fmla="*/ 0 w 289"/>
                  <a:gd name="T15" fmla="*/ 1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9"/>
                  <a:gd name="T25" fmla="*/ 0 h 64"/>
                  <a:gd name="T26" fmla="*/ 289 w 289"/>
                  <a:gd name="T27" fmla="*/ 64 h 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9" h="64">
                    <a:moveTo>
                      <a:pt x="4" y="13"/>
                    </a:moveTo>
                    <a:lnTo>
                      <a:pt x="0" y="27"/>
                    </a:lnTo>
                    <a:lnTo>
                      <a:pt x="133" y="31"/>
                    </a:lnTo>
                    <a:lnTo>
                      <a:pt x="133" y="64"/>
                    </a:lnTo>
                    <a:lnTo>
                      <a:pt x="289" y="53"/>
                    </a:lnTo>
                    <a:lnTo>
                      <a:pt x="289" y="0"/>
                    </a:lnTo>
                    <a:lnTo>
                      <a:pt x="53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C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Freeform 46"/>
              <p:cNvSpPr>
                <a:spLocks/>
              </p:cNvSpPr>
              <p:nvPr/>
            </p:nvSpPr>
            <p:spPr bwMode="auto">
              <a:xfrm>
                <a:off x="3701" y="1568"/>
                <a:ext cx="643" cy="282"/>
              </a:xfrm>
              <a:custGeom>
                <a:avLst/>
                <a:gdLst>
                  <a:gd name="T0" fmla="*/ 29 w 1284"/>
                  <a:gd name="T1" fmla="*/ 3 h 563"/>
                  <a:gd name="T2" fmla="*/ 26 w 1284"/>
                  <a:gd name="T3" fmla="*/ 7 h 563"/>
                  <a:gd name="T4" fmla="*/ 14 w 1284"/>
                  <a:gd name="T5" fmla="*/ 19 h 563"/>
                  <a:gd name="T6" fmla="*/ 8 w 1284"/>
                  <a:gd name="T7" fmla="*/ 25 h 563"/>
                  <a:gd name="T8" fmla="*/ 3 w 1284"/>
                  <a:gd name="T9" fmla="*/ 29 h 563"/>
                  <a:gd name="T10" fmla="*/ 3 w 1284"/>
                  <a:gd name="T11" fmla="*/ 31 h 563"/>
                  <a:gd name="T12" fmla="*/ 1 w 1284"/>
                  <a:gd name="T13" fmla="*/ 33 h 563"/>
                  <a:gd name="T14" fmla="*/ 0 w 1284"/>
                  <a:gd name="T15" fmla="*/ 36 h 563"/>
                  <a:gd name="T16" fmla="*/ 3 w 1284"/>
                  <a:gd name="T17" fmla="*/ 34 h 563"/>
                  <a:gd name="T18" fmla="*/ 5 w 1284"/>
                  <a:gd name="T19" fmla="*/ 35 h 563"/>
                  <a:gd name="T20" fmla="*/ 7 w 1284"/>
                  <a:gd name="T21" fmla="*/ 33 h 563"/>
                  <a:gd name="T22" fmla="*/ 7 w 1284"/>
                  <a:gd name="T23" fmla="*/ 35 h 563"/>
                  <a:gd name="T24" fmla="*/ 12 w 1284"/>
                  <a:gd name="T25" fmla="*/ 35 h 563"/>
                  <a:gd name="T26" fmla="*/ 13 w 1284"/>
                  <a:gd name="T27" fmla="*/ 33 h 563"/>
                  <a:gd name="T28" fmla="*/ 14 w 1284"/>
                  <a:gd name="T29" fmla="*/ 35 h 563"/>
                  <a:gd name="T30" fmla="*/ 20 w 1284"/>
                  <a:gd name="T31" fmla="*/ 35 h 563"/>
                  <a:gd name="T32" fmla="*/ 21 w 1284"/>
                  <a:gd name="T33" fmla="*/ 32 h 563"/>
                  <a:gd name="T34" fmla="*/ 23 w 1284"/>
                  <a:gd name="T35" fmla="*/ 32 h 563"/>
                  <a:gd name="T36" fmla="*/ 26 w 1284"/>
                  <a:gd name="T37" fmla="*/ 35 h 563"/>
                  <a:gd name="T38" fmla="*/ 28 w 1284"/>
                  <a:gd name="T39" fmla="*/ 34 h 563"/>
                  <a:gd name="T40" fmla="*/ 28 w 1284"/>
                  <a:gd name="T41" fmla="*/ 32 h 563"/>
                  <a:gd name="T42" fmla="*/ 31 w 1284"/>
                  <a:gd name="T43" fmla="*/ 33 h 563"/>
                  <a:gd name="T44" fmla="*/ 35 w 1284"/>
                  <a:gd name="T45" fmla="*/ 34 h 563"/>
                  <a:gd name="T46" fmla="*/ 37 w 1284"/>
                  <a:gd name="T47" fmla="*/ 32 h 563"/>
                  <a:gd name="T48" fmla="*/ 38 w 1284"/>
                  <a:gd name="T49" fmla="*/ 34 h 563"/>
                  <a:gd name="T50" fmla="*/ 40 w 1284"/>
                  <a:gd name="T51" fmla="*/ 32 h 563"/>
                  <a:gd name="T52" fmla="*/ 41 w 1284"/>
                  <a:gd name="T53" fmla="*/ 32 h 563"/>
                  <a:gd name="T54" fmla="*/ 41 w 1284"/>
                  <a:gd name="T55" fmla="*/ 35 h 563"/>
                  <a:gd name="T56" fmla="*/ 43 w 1284"/>
                  <a:gd name="T57" fmla="*/ 35 h 563"/>
                  <a:gd name="T58" fmla="*/ 44 w 1284"/>
                  <a:gd name="T59" fmla="*/ 33 h 563"/>
                  <a:gd name="T60" fmla="*/ 47 w 1284"/>
                  <a:gd name="T61" fmla="*/ 33 h 563"/>
                  <a:gd name="T62" fmla="*/ 53 w 1284"/>
                  <a:gd name="T63" fmla="*/ 33 h 563"/>
                  <a:gd name="T64" fmla="*/ 56 w 1284"/>
                  <a:gd name="T65" fmla="*/ 33 h 563"/>
                  <a:gd name="T66" fmla="*/ 58 w 1284"/>
                  <a:gd name="T67" fmla="*/ 34 h 563"/>
                  <a:gd name="T68" fmla="*/ 60 w 1284"/>
                  <a:gd name="T69" fmla="*/ 34 h 563"/>
                  <a:gd name="T70" fmla="*/ 62 w 1284"/>
                  <a:gd name="T71" fmla="*/ 32 h 563"/>
                  <a:gd name="T72" fmla="*/ 65 w 1284"/>
                  <a:gd name="T73" fmla="*/ 32 h 563"/>
                  <a:gd name="T74" fmla="*/ 65 w 1284"/>
                  <a:gd name="T75" fmla="*/ 30 h 563"/>
                  <a:gd name="T76" fmla="*/ 69 w 1284"/>
                  <a:gd name="T77" fmla="*/ 31 h 563"/>
                  <a:gd name="T78" fmla="*/ 71 w 1284"/>
                  <a:gd name="T79" fmla="*/ 32 h 563"/>
                  <a:gd name="T80" fmla="*/ 75 w 1284"/>
                  <a:gd name="T81" fmla="*/ 32 h 563"/>
                  <a:gd name="T82" fmla="*/ 78 w 1284"/>
                  <a:gd name="T83" fmla="*/ 32 h 563"/>
                  <a:gd name="T84" fmla="*/ 79 w 1284"/>
                  <a:gd name="T85" fmla="*/ 30 h 563"/>
                  <a:gd name="T86" fmla="*/ 81 w 1284"/>
                  <a:gd name="T87" fmla="*/ 32 h 563"/>
                  <a:gd name="T88" fmla="*/ 80 w 1284"/>
                  <a:gd name="T89" fmla="*/ 27 h 563"/>
                  <a:gd name="T90" fmla="*/ 72 w 1284"/>
                  <a:gd name="T91" fmla="*/ 19 h 563"/>
                  <a:gd name="T92" fmla="*/ 65 w 1284"/>
                  <a:gd name="T93" fmla="*/ 14 h 563"/>
                  <a:gd name="T94" fmla="*/ 65 w 1284"/>
                  <a:gd name="T95" fmla="*/ 11 h 563"/>
                  <a:gd name="T96" fmla="*/ 61 w 1284"/>
                  <a:gd name="T97" fmla="*/ 9 h 563"/>
                  <a:gd name="T98" fmla="*/ 56 w 1284"/>
                  <a:gd name="T99" fmla="*/ 5 h 563"/>
                  <a:gd name="T100" fmla="*/ 54 w 1284"/>
                  <a:gd name="T101" fmla="*/ 2 h 563"/>
                  <a:gd name="T102" fmla="*/ 53 w 1284"/>
                  <a:gd name="T103" fmla="*/ 0 h 563"/>
                  <a:gd name="T104" fmla="*/ 50 w 1284"/>
                  <a:gd name="T105" fmla="*/ 0 h 563"/>
                  <a:gd name="T106" fmla="*/ 40 w 1284"/>
                  <a:gd name="T107" fmla="*/ 0 h 563"/>
                  <a:gd name="T108" fmla="*/ 32 w 1284"/>
                  <a:gd name="T109" fmla="*/ 1 h 563"/>
                  <a:gd name="T110" fmla="*/ 29 w 1284"/>
                  <a:gd name="T111" fmla="*/ 3 h 5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84"/>
                  <a:gd name="T169" fmla="*/ 0 h 563"/>
                  <a:gd name="T170" fmla="*/ 1284 w 1284"/>
                  <a:gd name="T171" fmla="*/ 563 h 5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84" h="563">
                    <a:moveTo>
                      <a:pt x="464" y="44"/>
                    </a:moveTo>
                    <a:lnTo>
                      <a:pt x="401" y="101"/>
                    </a:lnTo>
                    <a:lnTo>
                      <a:pt x="219" y="296"/>
                    </a:lnTo>
                    <a:lnTo>
                      <a:pt x="127" y="397"/>
                    </a:lnTo>
                    <a:lnTo>
                      <a:pt x="38" y="456"/>
                    </a:lnTo>
                    <a:lnTo>
                      <a:pt x="38" y="494"/>
                    </a:lnTo>
                    <a:lnTo>
                      <a:pt x="5" y="515"/>
                    </a:lnTo>
                    <a:lnTo>
                      <a:pt x="0" y="563"/>
                    </a:lnTo>
                    <a:lnTo>
                      <a:pt x="48" y="537"/>
                    </a:lnTo>
                    <a:lnTo>
                      <a:pt x="80" y="552"/>
                    </a:lnTo>
                    <a:lnTo>
                      <a:pt x="111" y="521"/>
                    </a:lnTo>
                    <a:lnTo>
                      <a:pt x="111" y="557"/>
                    </a:lnTo>
                    <a:lnTo>
                      <a:pt x="182" y="552"/>
                    </a:lnTo>
                    <a:lnTo>
                      <a:pt x="202" y="521"/>
                    </a:lnTo>
                    <a:lnTo>
                      <a:pt x="213" y="548"/>
                    </a:lnTo>
                    <a:lnTo>
                      <a:pt x="310" y="552"/>
                    </a:lnTo>
                    <a:lnTo>
                      <a:pt x="325" y="510"/>
                    </a:lnTo>
                    <a:lnTo>
                      <a:pt x="357" y="510"/>
                    </a:lnTo>
                    <a:lnTo>
                      <a:pt x="401" y="548"/>
                    </a:lnTo>
                    <a:lnTo>
                      <a:pt x="442" y="532"/>
                    </a:lnTo>
                    <a:lnTo>
                      <a:pt x="442" y="504"/>
                    </a:lnTo>
                    <a:lnTo>
                      <a:pt x="486" y="526"/>
                    </a:lnTo>
                    <a:lnTo>
                      <a:pt x="549" y="537"/>
                    </a:lnTo>
                    <a:lnTo>
                      <a:pt x="581" y="510"/>
                    </a:lnTo>
                    <a:lnTo>
                      <a:pt x="603" y="537"/>
                    </a:lnTo>
                    <a:lnTo>
                      <a:pt x="625" y="510"/>
                    </a:lnTo>
                    <a:lnTo>
                      <a:pt x="652" y="510"/>
                    </a:lnTo>
                    <a:lnTo>
                      <a:pt x="646" y="552"/>
                    </a:lnTo>
                    <a:lnTo>
                      <a:pt x="677" y="548"/>
                    </a:lnTo>
                    <a:lnTo>
                      <a:pt x="699" y="515"/>
                    </a:lnTo>
                    <a:lnTo>
                      <a:pt x="742" y="515"/>
                    </a:lnTo>
                    <a:lnTo>
                      <a:pt x="833" y="521"/>
                    </a:lnTo>
                    <a:lnTo>
                      <a:pt x="881" y="515"/>
                    </a:lnTo>
                    <a:lnTo>
                      <a:pt x="912" y="537"/>
                    </a:lnTo>
                    <a:lnTo>
                      <a:pt x="944" y="537"/>
                    </a:lnTo>
                    <a:lnTo>
                      <a:pt x="977" y="510"/>
                    </a:lnTo>
                    <a:lnTo>
                      <a:pt x="1025" y="510"/>
                    </a:lnTo>
                    <a:lnTo>
                      <a:pt x="1025" y="478"/>
                    </a:lnTo>
                    <a:lnTo>
                      <a:pt x="1094" y="488"/>
                    </a:lnTo>
                    <a:lnTo>
                      <a:pt x="1121" y="504"/>
                    </a:lnTo>
                    <a:lnTo>
                      <a:pt x="1196" y="504"/>
                    </a:lnTo>
                    <a:lnTo>
                      <a:pt x="1232" y="504"/>
                    </a:lnTo>
                    <a:lnTo>
                      <a:pt x="1254" y="472"/>
                    </a:lnTo>
                    <a:lnTo>
                      <a:pt x="1284" y="510"/>
                    </a:lnTo>
                    <a:lnTo>
                      <a:pt x="1275" y="430"/>
                    </a:lnTo>
                    <a:lnTo>
                      <a:pt x="1137" y="296"/>
                    </a:lnTo>
                    <a:lnTo>
                      <a:pt x="1035" y="214"/>
                    </a:lnTo>
                    <a:lnTo>
                      <a:pt x="1025" y="173"/>
                    </a:lnTo>
                    <a:lnTo>
                      <a:pt x="972" y="135"/>
                    </a:lnTo>
                    <a:lnTo>
                      <a:pt x="881" y="66"/>
                    </a:lnTo>
                    <a:lnTo>
                      <a:pt x="849" y="28"/>
                    </a:lnTo>
                    <a:lnTo>
                      <a:pt x="843" y="0"/>
                    </a:lnTo>
                    <a:lnTo>
                      <a:pt x="790" y="0"/>
                    </a:lnTo>
                    <a:lnTo>
                      <a:pt x="636" y="0"/>
                    </a:lnTo>
                    <a:lnTo>
                      <a:pt x="508" y="16"/>
                    </a:lnTo>
                    <a:lnTo>
                      <a:pt x="464" y="44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Freeform 47"/>
              <p:cNvSpPr>
                <a:spLocks/>
              </p:cNvSpPr>
              <p:nvPr/>
            </p:nvSpPr>
            <p:spPr bwMode="auto">
              <a:xfrm>
                <a:off x="3927" y="1569"/>
                <a:ext cx="204" cy="16"/>
              </a:xfrm>
              <a:custGeom>
                <a:avLst/>
                <a:gdLst>
                  <a:gd name="T0" fmla="*/ 0 w 409"/>
                  <a:gd name="T1" fmla="*/ 2 h 33"/>
                  <a:gd name="T2" fmla="*/ 5 w 409"/>
                  <a:gd name="T3" fmla="*/ 1 h 33"/>
                  <a:gd name="T4" fmla="*/ 8 w 409"/>
                  <a:gd name="T5" fmla="*/ 0 h 33"/>
                  <a:gd name="T6" fmla="*/ 15 w 409"/>
                  <a:gd name="T7" fmla="*/ 0 h 33"/>
                  <a:gd name="T8" fmla="*/ 25 w 409"/>
                  <a:gd name="T9" fmla="*/ 1 h 33"/>
                  <a:gd name="T10" fmla="*/ 25 w 409"/>
                  <a:gd name="T11" fmla="*/ 0 h 33"/>
                  <a:gd name="T12" fmla="*/ 23 w 409"/>
                  <a:gd name="T13" fmla="*/ 0 h 33"/>
                  <a:gd name="T14" fmla="*/ 10 w 409"/>
                  <a:gd name="T15" fmla="*/ 0 h 33"/>
                  <a:gd name="T16" fmla="*/ 6 w 409"/>
                  <a:gd name="T17" fmla="*/ 0 h 33"/>
                  <a:gd name="T18" fmla="*/ 4 w 409"/>
                  <a:gd name="T19" fmla="*/ 0 h 33"/>
                  <a:gd name="T20" fmla="*/ 0 w 409"/>
                  <a:gd name="T21" fmla="*/ 1 h 33"/>
                  <a:gd name="T22" fmla="*/ 0 w 409"/>
                  <a:gd name="T23" fmla="*/ 2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9"/>
                  <a:gd name="T37" fmla="*/ 0 h 33"/>
                  <a:gd name="T38" fmla="*/ 409 w 409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9" h="33">
                    <a:moveTo>
                      <a:pt x="0" y="33"/>
                    </a:moveTo>
                    <a:lnTo>
                      <a:pt x="81" y="30"/>
                    </a:lnTo>
                    <a:lnTo>
                      <a:pt x="143" y="13"/>
                    </a:lnTo>
                    <a:lnTo>
                      <a:pt x="252" y="13"/>
                    </a:lnTo>
                    <a:lnTo>
                      <a:pt x="409" y="21"/>
                    </a:lnTo>
                    <a:lnTo>
                      <a:pt x="405" y="7"/>
                    </a:lnTo>
                    <a:lnTo>
                      <a:pt x="372" y="0"/>
                    </a:lnTo>
                    <a:lnTo>
                      <a:pt x="165" y="0"/>
                    </a:lnTo>
                    <a:lnTo>
                      <a:pt x="108" y="8"/>
                    </a:lnTo>
                    <a:lnTo>
                      <a:pt x="70" y="15"/>
                    </a:lnTo>
                    <a:lnTo>
                      <a:pt x="5" y="2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Freeform 48"/>
              <p:cNvSpPr>
                <a:spLocks/>
              </p:cNvSpPr>
              <p:nvPr/>
            </p:nvSpPr>
            <p:spPr bwMode="auto">
              <a:xfrm>
                <a:off x="3696" y="1584"/>
                <a:ext cx="630" cy="252"/>
              </a:xfrm>
              <a:custGeom>
                <a:avLst/>
                <a:gdLst>
                  <a:gd name="T0" fmla="*/ 31 w 1260"/>
                  <a:gd name="T1" fmla="*/ 0 h 505"/>
                  <a:gd name="T2" fmla="*/ 29 w 1260"/>
                  <a:gd name="T3" fmla="*/ 0 h 505"/>
                  <a:gd name="T4" fmla="*/ 26 w 1260"/>
                  <a:gd name="T5" fmla="*/ 4 h 505"/>
                  <a:gd name="T6" fmla="*/ 23 w 1260"/>
                  <a:gd name="T7" fmla="*/ 6 h 505"/>
                  <a:gd name="T8" fmla="*/ 19 w 1260"/>
                  <a:gd name="T9" fmla="*/ 10 h 505"/>
                  <a:gd name="T10" fmla="*/ 21 w 1260"/>
                  <a:gd name="T11" fmla="*/ 10 h 505"/>
                  <a:gd name="T12" fmla="*/ 19 w 1260"/>
                  <a:gd name="T13" fmla="*/ 11 h 505"/>
                  <a:gd name="T14" fmla="*/ 10 w 1260"/>
                  <a:gd name="T15" fmla="*/ 18 h 505"/>
                  <a:gd name="T16" fmla="*/ 5 w 1260"/>
                  <a:gd name="T17" fmla="*/ 25 h 505"/>
                  <a:gd name="T18" fmla="*/ 1 w 1260"/>
                  <a:gd name="T19" fmla="*/ 25 h 505"/>
                  <a:gd name="T20" fmla="*/ 2 w 1260"/>
                  <a:gd name="T21" fmla="*/ 27 h 505"/>
                  <a:gd name="T22" fmla="*/ 0 w 1260"/>
                  <a:gd name="T23" fmla="*/ 29 h 505"/>
                  <a:gd name="T24" fmla="*/ 2 w 1260"/>
                  <a:gd name="T25" fmla="*/ 30 h 505"/>
                  <a:gd name="T26" fmla="*/ 5 w 1260"/>
                  <a:gd name="T27" fmla="*/ 29 h 505"/>
                  <a:gd name="T28" fmla="*/ 6 w 1260"/>
                  <a:gd name="T29" fmla="*/ 31 h 505"/>
                  <a:gd name="T30" fmla="*/ 9 w 1260"/>
                  <a:gd name="T31" fmla="*/ 29 h 505"/>
                  <a:gd name="T32" fmla="*/ 8 w 1260"/>
                  <a:gd name="T33" fmla="*/ 31 h 505"/>
                  <a:gd name="T34" fmla="*/ 10 w 1260"/>
                  <a:gd name="T35" fmla="*/ 31 h 505"/>
                  <a:gd name="T36" fmla="*/ 14 w 1260"/>
                  <a:gd name="T37" fmla="*/ 31 h 505"/>
                  <a:gd name="T38" fmla="*/ 18 w 1260"/>
                  <a:gd name="T39" fmla="*/ 31 h 505"/>
                  <a:gd name="T40" fmla="*/ 20 w 1260"/>
                  <a:gd name="T41" fmla="*/ 30 h 505"/>
                  <a:gd name="T42" fmla="*/ 22 w 1260"/>
                  <a:gd name="T43" fmla="*/ 30 h 505"/>
                  <a:gd name="T44" fmla="*/ 26 w 1260"/>
                  <a:gd name="T45" fmla="*/ 30 h 505"/>
                  <a:gd name="T46" fmla="*/ 30 w 1260"/>
                  <a:gd name="T47" fmla="*/ 29 h 505"/>
                  <a:gd name="T48" fmla="*/ 33 w 1260"/>
                  <a:gd name="T49" fmla="*/ 30 h 505"/>
                  <a:gd name="T50" fmla="*/ 36 w 1260"/>
                  <a:gd name="T51" fmla="*/ 30 h 505"/>
                  <a:gd name="T52" fmla="*/ 37 w 1260"/>
                  <a:gd name="T53" fmla="*/ 28 h 505"/>
                  <a:gd name="T54" fmla="*/ 39 w 1260"/>
                  <a:gd name="T55" fmla="*/ 31 h 505"/>
                  <a:gd name="T56" fmla="*/ 40 w 1260"/>
                  <a:gd name="T57" fmla="*/ 31 h 505"/>
                  <a:gd name="T58" fmla="*/ 42 w 1260"/>
                  <a:gd name="T59" fmla="*/ 27 h 505"/>
                  <a:gd name="T60" fmla="*/ 44 w 1260"/>
                  <a:gd name="T61" fmla="*/ 29 h 505"/>
                  <a:gd name="T62" fmla="*/ 47 w 1260"/>
                  <a:gd name="T63" fmla="*/ 30 h 505"/>
                  <a:gd name="T64" fmla="*/ 50 w 1260"/>
                  <a:gd name="T65" fmla="*/ 29 h 505"/>
                  <a:gd name="T66" fmla="*/ 51 w 1260"/>
                  <a:gd name="T67" fmla="*/ 28 h 505"/>
                  <a:gd name="T68" fmla="*/ 55 w 1260"/>
                  <a:gd name="T69" fmla="*/ 30 h 505"/>
                  <a:gd name="T70" fmla="*/ 58 w 1260"/>
                  <a:gd name="T71" fmla="*/ 30 h 505"/>
                  <a:gd name="T72" fmla="*/ 60 w 1260"/>
                  <a:gd name="T73" fmla="*/ 28 h 505"/>
                  <a:gd name="T74" fmla="*/ 66 w 1260"/>
                  <a:gd name="T75" fmla="*/ 28 h 505"/>
                  <a:gd name="T76" fmla="*/ 69 w 1260"/>
                  <a:gd name="T77" fmla="*/ 29 h 505"/>
                  <a:gd name="T78" fmla="*/ 69 w 1260"/>
                  <a:gd name="T79" fmla="*/ 27 h 505"/>
                  <a:gd name="T80" fmla="*/ 71 w 1260"/>
                  <a:gd name="T81" fmla="*/ 28 h 505"/>
                  <a:gd name="T82" fmla="*/ 74 w 1260"/>
                  <a:gd name="T83" fmla="*/ 29 h 505"/>
                  <a:gd name="T84" fmla="*/ 74 w 1260"/>
                  <a:gd name="T85" fmla="*/ 27 h 505"/>
                  <a:gd name="T86" fmla="*/ 76 w 1260"/>
                  <a:gd name="T87" fmla="*/ 29 h 505"/>
                  <a:gd name="T88" fmla="*/ 79 w 1260"/>
                  <a:gd name="T89" fmla="*/ 28 h 505"/>
                  <a:gd name="T90" fmla="*/ 77 w 1260"/>
                  <a:gd name="T91" fmla="*/ 25 h 505"/>
                  <a:gd name="T92" fmla="*/ 71 w 1260"/>
                  <a:gd name="T93" fmla="*/ 18 h 505"/>
                  <a:gd name="T94" fmla="*/ 62 w 1260"/>
                  <a:gd name="T95" fmla="*/ 12 h 505"/>
                  <a:gd name="T96" fmla="*/ 56 w 1260"/>
                  <a:gd name="T97" fmla="*/ 6 h 505"/>
                  <a:gd name="T98" fmla="*/ 51 w 1260"/>
                  <a:gd name="T99" fmla="*/ 0 h 505"/>
                  <a:gd name="T100" fmla="*/ 41 w 1260"/>
                  <a:gd name="T101" fmla="*/ 0 h 505"/>
                  <a:gd name="T102" fmla="*/ 33 w 1260"/>
                  <a:gd name="T103" fmla="*/ 1 h 505"/>
                  <a:gd name="T104" fmla="*/ 30 w 1260"/>
                  <a:gd name="T105" fmla="*/ 3 h 505"/>
                  <a:gd name="T106" fmla="*/ 26 w 1260"/>
                  <a:gd name="T107" fmla="*/ 8 h 505"/>
                  <a:gd name="T108" fmla="*/ 25 w 1260"/>
                  <a:gd name="T109" fmla="*/ 11 h 505"/>
                  <a:gd name="T110" fmla="*/ 19 w 1260"/>
                  <a:gd name="T111" fmla="*/ 18 h 505"/>
                  <a:gd name="T112" fmla="*/ 14 w 1260"/>
                  <a:gd name="T113" fmla="*/ 22 h 505"/>
                  <a:gd name="T114" fmla="*/ 17 w 1260"/>
                  <a:gd name="T115" fmla="*/ 18 h 505"/>
                  <a:gd name="T116" fmla="*/ 24 w 1260"/>
                  <a:gd name="T117" fmla="*/ 10 h 505"/>
                  <a:gd name="T118" fmla="*/ 26 w 1260"/>
                  <a:gd name="T119" fmla="*/ 6 h 505"/>
                  <a:gd name="T120" fmla="*/ 31 w 1260"/>
                  <a:gd name="T121" fmla="*/ 0 h 5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60"/>
                  <a:gd name="T184" fmla="*/ 0 h 505"/>
                  <a:gd name="T185" fmla="*/ 1260 w 1260"/>
                  <a:gd name="T186" fmla="*/ 505 h 5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60" h="505">
                    <a:moveTo>
                      <a:pt x="496" y="11"/>
                    </a:moveTo>
                    <a:lnTo>
                      <a:pt x="469" y="11"/>
                    </a:lnTo>
                    <a:lnTo>
                      <a:pt x="417" y="65"/>
                    </a:lnTo>
                    <a:lnTo>
                      <a:pt x="374" y="97"/>
                    </a:lnTo>
                    <a:lnTo>
                      <a:pt x="304" y="161"/>
                    </a:lnTo>
                    <a:lnTo>
                      <a:pt x="347" y="161"/>
                    </a:lnTo>
                    <a:lnTo>
                      <a:pt x="294" y="188"/>
                    </a:lnTo>
                    <a:lnTo>
                      <a:pt x="171" y="301"/>
                    </a:lnTo>
                    <a:lnTo>
                      <a:pt x="65" y="403"/>
                    </a:lnTo>
                    <a:lnTo>
                      <a:pt x="11" y="413"/>
                    </a:lnTo>
                    <a:lnTo>
                      <a:pt x="32" y="440"/>
                    </a:lnTo>
                    <a:lnTo>
                      <a:pt x="0" y="478"/>
                    </a:lnTo>
                    <a:lnTo>
                      <a:pt x="32" y="489"/>
                    </a:lnTo>
                    <a:lnTo>
                      <a:pt x="91" y="478"/>
                    </a:lnTo>
                    <a:lnTo>
                      <a:pt x="96" y="505"/>
                    </a:lnTo>
                    <a:lnTo>
                      <a:pt x="138" y="467"/>
                    </a:lnTo>
                    <a:lnTo>
                      <a:pt x="128" y="505"/>
                    </a:lnTo>
                    <a:lnTo>
                      <a:pt x="171" y="500"/>
                    </a:lnTo>
                    <a:lnTo>
                      <a:pt x="224" y="500"/>
                    </a:lnTo>
                    <a:lnTo>
                      <a:pt x="278" y="505"/>
                    </a:lnTo>
                    <a:lnTo>
                      <a:pt x="325" y="483"/>
                    </a:lnTo>
                    <a:lnTo>
                      <a:pt x="363" y="483"/>
                    </a:lnTo>
                    <a:lnTo>
                      <a:pt x="428" y="489"/>
                    </a:lnTo>
                    <a:lnTo>
                      <a:pt x="481" y="472"/>
                    </a:lnTo>
                    <a:lnTo>
                      <a:pt x="519" y="494"/>
                    </a:lnTo>
                    <a:lnTo>
                      <a:pt x="566" y="483"/>
                    </a:lnTo>
                    <a:lnTo>
                      <a:pt x="582" y="456"/>
                    </a:lnTo>
                    <a:lnTo>
                      <a:pt x="609" y="505"/>
                    </a:lnTo>
                    <a:lnTo>
                      <a:pt x="652" y="505"/>
                    </a:lnTo>
                    <a:lnTo>
                      <a:pt x="683" y="440"/>
                    </a:lnTo>
                    <a:lnTo>
                      <a:pt x="716" y="478"/>
                    </a:lnTo>
                    <a:lnTo>
                      <a:pt x="753" y="483"/>
                    </a:lnTo>
                    <a:lnTo>
                      <a:pt x="806" y="478"/>
                    </a:lnTo>
                    <a:lnTo>
                      <a:pt x="828" y="451"/>
                    </a:lnTo>
                    <a:lnTo>
                      <a:pt x="887" y="483"/>
                    </a:lnTo>
                    <a:lnTo>
                      <a:pt x="939" y="483"/>
                    </a:lnTo>
                    <a:lnTo>
                      <a:pt x="972" y="456"/>
                    </a:lnTo>
                    <a:lnTo>
                      <a:pt x="1041" y="456"/>
                    </a:lnTo>
                    <a:lnTo>
                      <a:pt x="1089" y="472"/>
                    </a:lnTo>
                    <a:lnTo>
                      <a:pt x="1095" y="440"/>
                    </a:lnTo>
                    <a:lnTo>
                      <a:pt x="1132" y="456"/>
                    </a:lnTo>
                    <a:lnTo>
                      <a:pt x="1174" y="467"/>
                    </a:lnTo>
                    <a:lnTo>
                      <a:pt x="1174" y="440"/>
                    </a:lnTo>
                    <a:lnTo>
                      <a:pt x="1212" y="467"/>
                    </a:lnTo>
                    <a:lnTo>
                      <a:pt x="1260" y="462"/>
                    </a:lnTo>
                    <a:lnTo>
                      <a:pt x="1228" y="403"/>
                    </a:lnTo>
                    <a:lnTo>
                      <a:pt x="1121" y="301"/>
                    </a:lnTo>
                    <a:lnTo>
                      <a:pt x="1004" y="204"/>
                    </a:lnTo>
                    <a:lnTo>
                      <a:pt x="907" y="97"/>
                    </a:lnTo>
                    <a:lnTo>
                      <a:pt x="817" y="0"/>
                    </a:lnTo>
                    <a:lnTo>
                      <a:pt x="669" y="0"/>
                    </a:lnTo>
                    <a:lnTo>
                      <a:pt x="523" y="22"/>
                    </a:lnTo>
                    <a:lnTo>
                      <a:pt x="491" y="54"/>
                    </a:lnTo>
                    <a:lnTo>
                      <a:pt x="422" y="129"/>
                    </a:lnTo>
                    <a:lnTo>
                      <a:pt x="412" y="178"/>
                    </a:lnTo>
                    <a:lnTo>
                      <a:pt x="300" y="295"/>
                    </a:lnTo>
                    <a:lnTo>
                      <a:pt x="234" y="360"/>
                    </a:lnTo>
                    <a:lnTo>
                      <a:pt x="268" y="301"/>
                    </a:lnTo>
                    <a:lnTo>
                      <a:pt x="390" y="161"/>
                    </a:lnTo>
                    <a:lnTo>
                      <a:pt x="417" y="103"/>
                    </a:lnTo>
                    <a:lnTo>
                      <a:pt x="496" y="11"/>
                    </a:lnTo>
                    <a:close/>
                  </a:path>
                </a:pathLst>
              </a:custGeom>
              <a:solidFill>
                <a:srgbClr val="EFA0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Freeform 49"/>
              <p:cNvSpPr>
                <a:spLocks/>
              </p:cNvSpPr>
              <p:nvPr/>
            </p:nvSpPr>
            <p:spPr bwMode="auto">
              <a:xfrm>
                <a:off x="4131" y="1598"/>
                <a:ext cx="216" cy="222"/>
              </a:xfrm>
              <a:custGeom>
                <a:avLst/>
                <a:gdLst>
                  <a:gd name="T0" fmla="*/ 0 w 431"/>
                  <a:gd name="T1" fmla="*/ 0 h 444"/>
                  <a:gd name="T2" fmla="*/ 5 w 431"/>
                  <a:gd name="T3" fmla="*/ 5 h 444"/>
                  <a:gd name="T4" fmla="*/ 10 w 431"/>
                  <a:gd name="T5" fmla="*/ 10 h 444"/>
                  <a:gd name="T6" fmla="*/ 13 w 431"/>
                  <a:gd name="T7" fmla="*/ 13 h 444"/>
                  <a:gd name="T8" fmla="*/ 15 w 431"/>
                  <a:gd name="T9" fmla="*/ 14 h 444"/>
                  <a:gd name="T10" fmla="*/ 20 w 431"/>
                  <a:gd name="T11" fmla="*/ 21 h 444"/>
                  <a:gd name="T12" fmla="*/ 24 w 431"/>
                  <a:gd name="T13" fmla="*/ 24 h 444"/>
                  <a:gd name="T14" fmla="*/ 27 w 431"/>
                  <a:gd name="T15" fmla="*/ 28 h 444"/>
                  <a:gd name="T16" fmla="*/ 27 w 431"/>
                  <a:gd name="T17" fmla="*/ 25 h 444"/>
                  <a:gd name="T18" fmla="*/ 22 w 431"/>
                  <a:gd name="T19" fmla="*/ 19 h 444"/>
                  <a:gd name="T20" fmla="*/ 24 w 431"/>
                  <a:gd name="T21" fmla="*/ 19 h 444"/>
                  <a:gd name="T22" fmla="*/ 20 w 431"/>
                  <a:gd name="T23" fmla="*/ 15 h 444"/>
                  <a:gd name="T24" fmla="*/ 14 w 431"/>
                  <a:gd name="T25" fmla="*/ 12 h 444"/>
                  <a:gd name="T26" fmla="*/ 14 w 431"/>
                  <a:gd name="T27" fmla="*/ 11 h 444"/>
                  <a:gd name="T28" fmla="*/ 12 w 431"/>
                  <a:gd name="T29" fmla="*/ 9 h 444"/>
                  <a:gd name="T30" fmla="*/ 8 w 431"/>
                  <a:gd name="T31" fmla="*/ 5 h 444"/>
                  <a:gd name="T32" fmla="*/ 3 w 431"/>
                  <a:gd name="T33" fmla="*/ 2 h 444"/>
                  <a:gd name="T34" fmla="*/ 0 w 431"/>
                  <a:gd name="T35" fmla="*/ 0 h 4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31"/>
                  <a:gd name="T55" fmla="*/ 0 h 444"/>
                  <a:gd name="T56" fmla="*/ 431 w 431"/>
                  <a:gd name="T57" fmla="*/ 444 h 4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31" h="444">
                    <a:moveTo>
                      <a:pt x="0" y="0"/>
                    </a:moveTo>
                    <a:lnTo>
                      <a:pt x="69" y="79"/>
                    </a:lnTo>
                    <a:lnTo>
                      <a:pt x="150" y="160"/>
                    </a:lnTo>
                    <a:lnTo>
                      <a:pt x="198" y="198"/>
                    </a:lnTo>
                    <a:lnTo>
                      <a:pt x="235" y="236"/>
                    </a:lnTo>
                    <a:lnTo>
                      <a:pt x="316" y="321"/>
                    </a:lnTo>
                    <a:lnTo>
                      <a:pt x="384" y="380"/>
                    </a:lnTo>
                    <a:lnTo>
                      <a:pt x="431" y="444"/>
                    </a:lnTo>
                    <a:lnTo>
                      <a:pt x="425" y="385"/>
                    </a:lnTo>
                    <a:lnTo>
                      <a:pt x="337" y="294"/>
                    </a:lnTo>
                    <a:lnTo>
                      <a:pt x="369" y="294"/>
                    </a:lnTo>
                    <a:lnTo>
                      <a:pt x="316" y="252"/>
                    </a:lnTo>
                    <a:lnTo>
                      <a:pt x="214" y="192"/>
                    </a:lnTo>
                    <a:lnTo>
                      <a:pt x="219" y="166"/>
                    </a:lnTo>
                    <a:lnTo>
                      <a:pt x="182" y="133"/>
                    </a:lnTo>
                    <a:lnTo>
                      <a:pt x="118" y="79"/>
                    </a:lnTo>
                    <a:lnTo>
                      <a:pt x="37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A0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Freeform 50"/>
              <p:cNvSpPr>
                <a:spLocks/>
              </p:cNvSpPr>
              <p:nvPr/>
            </p:nvSpPr>
            <p:spPr bwMode="auto">
              <a:xfrm>
                <a:off x="3913" y="1845"/>
                <a:ext cx="74" cy="40"/>
              </a:xfrm>
              <a:custGeom>
                <a:avLst/>
                <a:gdLst>
                  <a:gd name="T0" fmla="*/ 0 w 149"/>
                  <a:gd name="T1" fmla="*/ 1 h 79"/>
                  <a:gd name="T2" fmla="*/ 0 w 149"/>
                  <a:gd name="T3" fmla="*/ 5 h 79"/>
                  <a:gd name="T4" fmla="*/ 9 w 149"/>
                  <a:gd name="T5" fmla="*/ 5 h 79"/>
                  <a:gd name="T6" fmla="*/ 8 w 149"/>
                  <a:gd name="T7" fmla="*/ 0 h 79"/>
                  <a:gd name="T8" fmla="*/ 0 w 149"/>
                  <a:gd name="T9" fmla="*/ 1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79"/>
                  <a:gd name="T17" fmla="*/ 149 w 149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79">
                    <a:moveTo>
                      <a:pt x="0" y="9"/>
                    </a:moveTo>
                    <a:lnTo>
                      <a:pt x="0" y="79"/>
                    </a:lnTo>
                    <a:lnTo>
                      <a:pt x="149" y="68"/>
                    </a:lnTo>
                    <a:lnTo>
                      <a:pt x="14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Freeform 51"/>
              <p:cNvSpPr>
                <a:spLocks/>
              </p:cNvSpPr>
              <p:nvPr/>
            </p:nvSpPr>
            <p:spPr bwMode="auto">
              <a:xfrm>
                <a:off x="3910" y="1874"/>
                <a:ext cx="77" cy="40"/>
              </a:xfrm>
              <a:custGeom>
                <a:avLst/>
                <a:gdLst>
                  <a:gd name="T0" fmla="*/ 0 w 154"/>
                  <a:gd name="T1" fmla="*/ 1 h 80"/>
                  <a:gd name="T2" fmla="*/ 0 w 154"/>
                  <a:gd name="T3" fmla="*/ 5 h 80"/>
                  <a:gd name="T4" fmla="*/ 10 w 154"/>
                  <a:gd name="T5" fmla="*/ 5 h 80"/>
                  <a:gd name="T6" fmla="*/ 10 w 154"/>
                  <a:gd name="T7" fmla="*/ 0 h 80"/>
                  <a:gd name="T8" fmla="*/ 0 w 154"/>
                  <a:gd name="T9" fmla="*/ 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"/>
                  <a:gd name="T17" fmla="*/ 154 w 154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">
                    <a:moveTo>
                      <a:pt x="0" y="5"/>
                    </a:moveTo>
                    <a:lnTo>
                      <a:pt x="0" y="80"/>
                    </a:lnTo>
                    <a:lnTo>
                      <a:pt x="154" y="69"/>
                    </a:lnTo>
                    <a:lnTo>
                      <a:pt x="148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Freeform 52"/>
              <p:cNvSpPr>
                <a:spLocks/>
              </p:cNvSpPr>
              <p:nvPr/>
            </p:nvSpPr>
            <p:spPr bwMode="auto">
              <a:xfrm>
                <a:off x="4046" y="1842"/>
                <a:ext cx="88" cy="35"/>
              </a:xfrm>
              <a:custGeom>
                <a:avLst/>
                <a:gdLst>
                  <a:gd name="T0" fmla="*/ 0 w 176"/>
                  <a:gd name="T1" fmla="*/ 0 h 70"/>
                  <a:gd name="T2" fmla="*/ 0 w 176"/>
                  <a:gd name="T3" fmla="*/ 4 h 70"/>
                  <a:gd name="T4" fmla="*/ 11 w 176"/>
                  <a:gd name="T5" fmla="*/ 4 h 70"/>
                  <a:gd name="T6" fmla="*/ 11 w 176"/>
                  <a:gd name="T7" fmla="*/ 0 h 70"/>
                  <a:gd name="T8" fmla="*/ 0 w 176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70"/>
                  <a:gd name="T17" fmla="*/ 176 w 17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70">
                    <a:moveTo>
                      <a:pt x="0" y="0"/>
                    </a:moveTo>
                    <a:lnTo>
                      <a:pt x="0" y="70"/>
                    </a:lnTo>
                    <a:lnTo>
                      <a:pt x="176" y="64"/>
                    </a:lnTo>
                    <a:lnTo>
                      <a:pt x="1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Freeform 53"/>
              <p:cNvSpPr>
                <a:spLocks/>
              </p:cNvSpPr>
              <p:nvPr/>
            </p:nvSpPr>
            <p:spPr bwMode="auto">
              <a:xfrm>
                <a:off x="3763" y="1852"/>
                <a:ext cx="75" cy="38"/>
              </a:xfrm>
              <a:custGeom>
                <a:avLst/>
                <a:gdLst>
                  <a:gd name="T0" fmla="*/ 0 w 150"/>
                  <a:gd name="T1" fmla="*/ 1 h 76"/>
                  <a:gd name="T2" fmla="*/ 0 w 150"/>
                  <a:gd name="T3" fmla="*/ 5 h 76"/>
                  <a:gd name="T4" fmla="*/ 9 w 150"/>
                  <a:gd name="T5" fmla="*/ 3 h 76"/>
                  <a:gd name="T6" fmla="*/ 9 w 150"/>
                  <a:gd name="T7" fmla="*/ 0 h 76"/>
                  <a:gd name="T8" fmla="*/ 0 w 150"/>
                  <a:gd name="T9" fmla="*/ 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76"/>
                  <a:gd name="T17" fmla="*/ 150 w 150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76">
                    <a:moveTo>
                      <a:pt x="0" y="6"/>
                    </a:moveTo>
                    <a:lnTo>
                      <a:pt x="0" y="76"/>
                    </a:lnTo>
                    <a:lnTo>
                      <a:pt x="150" y="60"/>
                    </a:lnTo>
                    <a:lnTo>
                      <a:pt x="14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Freeform 54"/>
              <p:cNvSpPr>
                <a:spLocks/>
              </p:cNvSpPr>
              <p:nvPr/>
            </p:nvSpPr>
            <p:spPr bwMode="auto">
              <a:xfrm>
                <a:off x="4203" y="1817"/>
                <a:ext cx="72" cy="54"/>
              </a:xfrm>
              <a:custGeom>
                <a:avLst/>
                <a:gdLst>
                  <a:gd name="T0" fmla="*/ 0 w 144"/>
                  <a:gd name="T1" fmla="*/ 3 h 107"/>
                  <a:gd name="T2" fmla="*/ 0 w 144"/>
                  <a:gd name="T3" fmla="*/ 7 h 107"/>
                  <a:gd name="T4" fmla="*/ 9 w 144"/>
                  <a:gd name="T5" fmla="*/ 6 h 107"/>
                  <a:gd name="T6" fmla="*/ 9 w 144"/>
                  <a:gd name="T7" fmla="*/ 0 h 107"/>
                  <a:gd name="T8" fmla="*/ 1 w 144"/>
                  <a:gd name="T9" fmla="*/ 0 h 107"/>
                  <a:gd name="T10" fmla="*/ 0 w 144"/>
                  <a:gd name="T11" fmla="*/ 3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107"/>
                  <a:gd name="T20" fmla="*/ 144 w 14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107">
                    <a:moveTo>
                      <a:pt x="0" y="33"/>
                    </a:moveTo>
                    <a:lnTo>
                      <a:pt x="0" y="107"/>
                    </a:lnTo>
                    <a:lnTo>
                      <a:pt x="144" y="96"/>
                    </a:lnTo>
                    <a:lnTo>
                      <a:pt x="144" y="0"/>
                    </a:lnTo>
                    <a:lnTo>
                      <a:pt x="27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Freeform 55"/>
              <p:cNvSpPr>
                <a:spLocks/>
              </p:cNvSpPr>
              <p:nvPr/>
            </p:nvSpPr>
            <p:spPr bwMode="auto">
              <a:xfrm>
                <a:off x="4048" y="1874"/>
                <a:ext cx="86" cy="37"/>
              </a:xfrm>
              <a:custGeom>
                <a:avLst/>
                <a:gdLst>
                  <a:gd name="T0" fmla="*/ 0 w 172"/>
                  <a:gd name="T1" fmla="*/ 1 h 74"/>
                  <a:gd name="T2" fmla="*/ 0 w 172"/>
                  <a:gd name="T3" fmla="*/ 5 h 74"/>
                  <a:gd name="T4" fmla="*/ 11 w 172"/>
                  <a:gd name="T5" fmla="*/ 5 h 74"/>
                  <a:gd name="T6" fmla="*/ 11 w 172"/>
                  <a:gd name="T7" fmla="*/ 0 h 74"/>
                  <a:gd name="T8" fmla="*/ 5 w 172"/>
                  <a:gd name="T9" fmla="*/ 0 h 74"/>
                  <a:gd name="T10" fmla="*/ 0 w 172"/>
                  <a:gd name="T11" fmla="*/ 1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"/>
                  <a:gd name="T19" fmla="*/ 0 h 74"/>
                  <a:gd name="T20" fmla="*/ 172 w 172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" h="74">
                    <a:moveTo>
                      <a:pt x="0" y="5"/>
                    </a:moveTo>
                    <a:lnTo>
                      <a:pt x="0" y="74"/>
                    </a:lnTo>
                    <a:lnTo>
                      <a:pt x="172" y="69"/>
                    </a:lnTo>
                    <a:lnTo>
                      <a:pt x="172" y="0"/>
                    </a:lnTo>
                    <a:lnTo>
                      <a:pt x="7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Freeform 56"/>
              <p:cNvSpPr>
                <a:spLocks/>
              </p:cNvSpPr>
              <p:nvPr/>
            </p:nvSpPr>
            <p:spPr bwMode="auto">
              <a:xfrm>
                <a:off x="3763" y="1882"/>
                <a:ext cx="72" cy="34"/>
              </a:xfrm>
              <a:custGeom>
                <a:avLst/>
                <a:gdLst>
                  <a:gd name="T0" fmla="*/ 0 w 144"/>
                  <a:gd name="T1" fmla="*/ 0 h 69"/>
                  <a:gd name="T2" fmla="*/ 0 w 144"/>
                  <a:gd name="T3" fmla="*/ 4 h 69"/>
                  <a:gd name="T4" fmla="*/ 9 w 144"/>
                  <a:gd name="T5" fmla="*/ 4 h 69"/>
                  <a:gd name="T6" fmla="*/ 9 w 144"/>
                  <a:gd name="T7" fmla="*/ 0 h 69"/>
                  <a:gd name="T8" fmla="*/ 5 w 144"/>
                  <a:gd name="T9" fmla="*/ 0 h 69"/>
                  <a:gd name="T10" fmla="*/ 0 w 144"/>
                  <a:gd name="T11" fmla="*/ 0 h 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69"/>
                  <a:gd name="T20" fmla="*/ 144 w 144"/>
                  <a:gd name="T21" fmla="*/ 69 h 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69">
                    <a:moveTo>
                      <a:pt x="0" y="11"/>
                    </a:moveTo>
                    <a:lnTo>
                      <a:pt x="0" y="69"/>
                    </a:lnTo>
                    <a:lnTo>
                      <a:pt x="144" y="69"/>
                    </a:lnTo>
                    <a:lnTo>
                      <a:pt x="144" y="0"/>
                    </a:lnTo>
                    <a:lnTo>
                      <a:pt x="7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Freeform 57"/>
              <p:cNvSpPr>
                <a:spLocks/>
              </p:cNvSpPr>
              <p:nvPr/>
            </p:nvSpPr>
            <p:spPr bwMode="auto">
              <a:xfrm>
                <a:off x="4203" y="1863"/>
                <a:ext cx="72" cy="97"/>
              </a:xfrm>
              <a:custGeom>
                <a:avLst/>
                <a:gdLst>
                  <a:gd name="T0" fmla="*/ 0 w 144"/>
                  <a:gd name="T1" fmla="*/ 1 h 193"/>
                  <a:gd name="T2" fmla="*/ 1 w 144"/>
                  <a:gd name="T3" fmla="*/ 5 h 193"/>
                  <a:gd name="T4" fmla="*/ 1 w 144"/>
                  <a:gd name="T5" fmla="*/ 13 h 193"/>
                  <a:gd name="T6" fmla="*/ 9 w 144"/>
                  <a:gd name="T7" fmla="*/ 12 h 193"/>
                  <a:gd name="T8" fmla="*/ 9 w 144"/>
                  <a:gd name="T9" fmla="*/ 0 h 193"/>
                  <a:gd name="T10" fmla="*/ 5 w 144"/>
                  <a:gd name="T11" fmla="*/ 0 h 193"/>
                  <a:gd name="T12" fmla="*/ 0 w 144"/>
                  <a:gd name="T13" fmla="*/ 1 h 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4"/>
                  <a:gd name="T22" fmla="*/ 0 h 193"/>
                  <a:gd name="T23" fmla="*/ 144 w 144"/>
                  <a:gd name="T24" fmla="*/ 193 h 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4" h="193">
                    <a:moveTo>
                      <a:pt x="0" y="5"/>
                    </a:moveTo>
                    <a:lnTo>
                      <a:pt x="6" y="65"/>
                    </a:lnTo>
                    <a:lnTo>
                      <a:pt x="6" y="193"/>
                    </a:lnTo>
                    <a:lnTo>
                      <a:pt x="144" y="190"/>
                    </a:lnTo>
                    <a:lnTo>
                      <a:pt x="144" y="0"/>
                    </a:lnTo>
                    <a:lnTo>
                      <a:pt x="9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442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Freeform 58"/>
              <p:cNvSpPr>
                <a:spLocks/>
              </p:cNvSpPr>
              <p:nvPr/>
            </p:nvSpPr>
            <p:spPr bwMode="auto">
              <a:xfrm>
                <a:off x="3559" y="1903"/>
                <a:ext cx="605" cy="114"/>
              </a:xfrm>
              <a:custGeom>
                <a:avLst/>
                <a:gdLst>
                  <a:gd name="T0" fmla="*/ 1 w 1211"/>
                  <a:gd name="T1" fmla="*/ 1 h 227"/>
                  <a:gd name="T2" fmla="*/ 4 w 1211"/>
                  <a:gd name="T3" fmla="*/ 1 h 227"/>
                  <a:gd name="T4" fmla="*/ 6 w 1211"/>
                  <a:gd name="T5" fmla="*/ 0 h 227"/>
                  <a:gd name="T6" fmla="*/ 8 w 1211"/>
                  <a:gd name="T7" fmla="*/ 1 h 227"/>
                  <a:gd name="T8" fmla="*/ 9 w 1211"/>
                  <a:gd name="T9" fmla="*/ 1 h 227"/>
                  <a:gd name="T10" fmla="*/ 10 w 1211"/>
                  <a:gd name="T11" fmla="*/ 3 h 227"/>
                  <a:gd name="T12" fmla="*/ 11 w 1211"/>
                  <a:gd name="T13" fmla="*/ 5 h 227"/>
                  <a:gd name="T14" fmla="*/ 11 w 1211"/>
                  <a:gd name="T15" fmla="*/ 7 h 227"/>
                  <a:gd name="T16" fmla="*/ 18 w 1211"/>
                  <a:gd name="T17" fmla="*/ 9 h 227"/>
                  <a:gd name="T18" fmla="*/ 19 w 1211"/>
                  <a:gd name="T19" fmla="*/ 6 h 227"/>
                  <a:gd name="T20" fmla="*/ 21 w 1211"/>
                  <a:gd name="T21" fmla="*/ 4 h 227"/>
                  <a:gd name="T22" fmla="*/ 24 w 1211"/>
                  <a:gd name="T23" fmla="*/ 3 h 227"/>
                  <a:gd name="T24" fmla="*/ 27 w 1211"/>
                  <a:gd name="T25" fmla="*/ 3 h 227"/>
                  <a:gd name="T26" fmla="*/ 30 w 1211"/>
                  <a:gd name="T27" fmla="*/ 3 h 227"/>
                  <a:gd name="T28" fmla="*/ 33 w 1211"/>
                  <a:gd name="T29" fmla="*/ 5 h 227"/>
                  <a:gd name="T30" fmla="*/ 35 w 1211"/>
                  <a:gd name="T31" fmla="*/ 6 h 227"/>
                  <a:gd name="T32" fmla="*/ 38 w 1211"/>
                  <a:gd name="T33" fmla="*/ 9 h 227"/>
                  <a:gd name="T34" fmla="*/ 40 w 1211"/>
                  <a:gd name="T35" fmla="*/ 6 h 227"/>
                  <a:gd name="T36" fmla="*/ 42 w 1211"/>
                  <a:gd name="T37" fmla="*/ 5 h 227"/>
                  <a:gd name="T38" fmla="*/ 44 w 1211"/>
                  <a:gd name="T39" fmla="*/ 3 h 227"/>
                  <a:gd name="T40" fmla="*/ 46 w 1211"/>
                  <a:gd name="T41" fmla="*/ 3 h 227"/>
                  <a:gd name="T42" fmla="*/ 48 w 1211"/>
                  <a:gd name="T43" fmla="*/ 4 h 227"/>
                  <a:gd name="T44" fmla="*/ 50 w 1211"/>
                  <a:gd name="T45" fmla="*/ 5 h 227"/>
                  <a:gd name="T46" fmla="*/ 52 w 1211"/>
                  <a:gd name="T47" fmla="*/ 7 h 227"/>
                  <a:gd name="T48" fmla="*/ 53 w 1211"/>
                  <a:gd name="T49" fmla="*/ 11 h 227"/>
                  <a:gd name="T50" fmla="*/ 61 w 1211"/>
                  <a:gd name="T51" fmla="*/ 8 h 227"/>
                  <a:gd name="T52" fmla="*/ 63 w 1211"/>
                  <a:gd name="T53" fmla="*/ 6 h 227"/>
                  <a:gd name="T54" fmla="*/ 65 w 1211"/>
                  <a:gd name="T55" fmla="*/ 4 h 227"/>
                  <a:gd name="T56" fmla="*/ 67 w 1211"/>
                  <a:gd name="T57" fmla="*/ 3 h 227"/>
                  <a:gd name="T58" fmla="*/ 69 w 1211"/>
                  <a:gd name="T59" fmla="*/ 3 h 227"/>
                  <a:gd name="T60" fmla="*/ 71 w 1211"/>
                  <a:gd name="T61" fmla="*/ 4 h 227"/>
                  <a:gd name="T62" fmla="*/ 73 w 1211"/>
                  <a:gd name="T63" fmla="*/ 5 h 227"/>
                  <a:gd name="T64" fmla="*/ 74 w 1211"/>
                  <a:gd name="T65" fmla="*/ 7 h 227"/>
                  <a:gd name="T66" fmla="*/ 75 w 1211"/>
                  <a:gd name="T67" fmla="*/ 14 h 227"/>
                  <a:gd name="T68" fmla="*/ 0 w 1211"/>
                  <a:gd name="T69" fmla="*/ 15 h 2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11"/>
                  <a:gd name="T106" fmla="*/ 0 h 227"/>
                  <a:gd name="T107" fmla="*/ 1211 w 1211"/>
                  <a:gd name="T108" fmla="*/ 227 h 2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11" h="227">
                    <a:moveTo>
                      <a:pt x="1" y="14"/>
                    </a:moveTo>
                    <a:lnTo>
                      <a:pt x="24" y="9"/>
                    </a:lnTo>
                    <a:lnTo>
                      <a:pt x="45" y="5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9"/>
                    </a:lnTo>
                    <a:lnTo>
                      <a:pt x="151" y="16"/>
                    </a:lnTo>
                    <a:lnTo>
                      <a:pt x="161" y="26"/>
                    </a:lnTo>
                    <a:lnTo>
                      <a:pt x="168" y="37"/>
                    </a:lnTo>
                    <a:lnTo>
                      <a:pt x="175" y="51"/>
                    </a:lnTo>
                    <a:lnTo>
                      <a:pt x="180" y="67"/>
                    </a:lnTo>
                    <a:lnTo>
                      <a:pt x="184" y="87"/>
                    </a:lnTo>
                    <a:lnTo>
                      <a:pt x="186" y="109"/>
                    </a:lnTo>
                    <a:lnTo>
                      <a:pt x="187" y="134"/>
                    </a:lnTo>
                    <a:lnTo>
                      <a:pt x="294" y="134"/>
                    </a:lnTo>
                    <a:lnTo>
                      <a:pt x="304" y="106"/>
                    </a:lnTo>
                    <a:lnTo>
                      <a:pt x="317" y="83"/>
                    </a:lnTo>
                    <a:lnTo>
                      <a:pt x="333" y="66"/>
                    </a:lnTo>
                    <a:lnTo>
                      <a:pt x="350" y="51"/>
                    </a:lnTo>
                    <a:lnTo>
                      <a:pt x="370" y="42"/>
                    </a:lnTo>
                    <a:lnTo>
                      <a:pt x="392" y="35"/>
                    </a:lnTo>
                    <a:lnTo>
                      <a:pt x="414" y="33"/>
                    </a:lnTo>
                    <a:lnTo>
                      <a:pt x="438" y="33"/>
                    </a:lnTo>
                    <a:lnTo>
                      <a:pt x="461" y="37"/>
                    </a:lnTo>
                    <a:lnTo>
                      <a:pt x="485" y="43"/>
                    </a:lnTo>
                    <a:lnTo>
                      <a:pt x="508" y="53"/>
                    </a:lnTo>
                    <a:lnTo>
                      <a:pt x="531" y="65"/>
                    </a:lnTo>
                    <a:lnTo>
                      <a:pt x="554" y="80"/>
                    </a:lnTo>
                    <a:lnTo>
                      <a:pt x="575" y="96"/>
                    </a:lnTo>
                    <a:lnTo>
                      <a:pt x="595" y="114"/>
                    </a:lnTo>
                    <a:lnTo>
                      <a:pt x="612" y="134"/>
                    </a:lnTo>
                    <a:lnTo>
                      <a:pt x="627" y="112"/>
                    </a:lnTo>
                    <a:lnTo>
                      <a:pt x="643" y="94"/>
                    </a:lnTo>
                    <a:lnTo>
                      <a:pt x="659" y="77"/>
                    </a:lnTo>
                    <a:lnTo>
                      <a:pt x="676" y="65"/>
                    </a:lnTo>
                    <a:lnTo>
                      <a:pt x="694" y="54"/>
                    </a:lnTo>
                    <a:lnTo>
                      <a:pt x="711" y="47"/>
                    </a:lnTo>
                    <a:lnTo>
                      <a:pt x="729" y="44"/>
                    </a:lnTo>
                    <a:lnTo>
                      <a:pt x="747" y="44"/>
                    </a:lnTo>
                    <a:lnTo>
                      <a:pt x="763" y="47"/>
                    </a:lnTo>
                    <a:lnTo>
                      <a:pt x="780" y="53"/>
                    </a:lnTo>
                    <a:lnTo>
                      <a:pt x="795" y="62"/>
                    </a:lnTo>
                    <a:lnTo>
                      <a:pt x="809" y="75"/>
                    </a:lnTo>
                    <a:lnTo>
                      <a:pt x="823" y="92"/>
                    </a:lnTo>
                    <a:lnTo>
                      <a:pt x="834" y="112"/>
                    </a:lnTo>
                    <a:lnTo>
                      <a:pt x="843" y="135"/>
                    </a:lnTo>
                    <a:lnTo>
                      <a:pt x="851" y="161"/>
                    </a:lnTo>
                    <a:lnTo>
                      <a:pt x="971" y="134"/>
                    </a:lnTo>
                    <a:lnTo>
                      <a:pt x="987" y="115"/>
                    </a:lnTo>
                    <a:lnTo>
                      <a:pt x="1004" y="98"/>
                    </a:lnTo>
                    <a:lnTo>
                      <a:pt x="1020" y="84"/>
                    </a:lnTo>
                    <a:lnTo>
                      <a:pt x="1036" y="72"/>
                    </a:lnTo>
                    <a:lnTo>
                      <a:pt x="1051" y="61"/>
                    </a:lnTo>
                    <a:lnTo>
                      <a:pt x="1067" y="53"/>
                    </a:lnTo>
                    <a:lnTo>
                      <a:pt x="1083" y="47"/>
                    </a:lnTo>
                    <a:lnTo>
                      <a:pt x="1098" y="45"/>
                    </a:lnTo>
                    <a:lnTo>
                      <a:pt x="1113" y="45"/>
                    </a:lnTo>
                    <a:lnTo>
                      <a:pt x="1128" y="47"/>
                    </a:lnTo>
                    <a:lnTo>
                      <a:pt x="1143" y="53"/>
                    </a:lnTo>
                    <a:lnTo>
                      <a:pt x="1157" y="62"/>
                    </a:lnTo>
                    <a:lnTo>
                      <a:pt x="1172" y="75"/>
                    </a:lnTo>
                    <a:lnTo>
                      <a:pt x="1184" y="91"/>
                    </a:lnTo>
                    <a:lnTo>
                      <a:pt x="1198" y="111"/>
                    </a:lnTo>
                    <a:lnTo>
                      <a:pt x="1211" y="134"/>
                    </a:lnTo>
                    <a:lnTo>
                      <a:pt x="1211" y="216"/>
                    </a:lnTo>
                    <a:lnTo>
                      <a:pt x="1104" y="227"/>
                    </a:lnTo>
                    <a:lnTo>
                      <a:pt x="0" y="227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7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Freeform 59"/>
              <p:cNvSpPr>
                <a:spLocks/>
              </p:cNvSpPr>
              <p:nvPr/>
            </p:nvSpPr>
            <p:spPr bwMode="auto">
              <a:xfrm>
                <a:off x="4277" y="1903"/>
                <a:ext cx="146" cy="108"/>
              </a:xfrm>
              <a:custGeom>
                <a:avLst/>
                <a:gdLst>
                  <a:gd name="T0" fmla="*/ 0 w 290"/>
                  <a:gd name="T1" fmla="*/ 8 h 217"/>
                  <a:gd name="T2" fmla="*/ 2 w 290"/>
                  <a:gd name="T3" fmla="*/ 6 h 217"/>
                  <a:gd name="T4" fmla="*/ 3 w 290"/>
                  <a:gd name="T5" fmla="*/ 5 h 217"/>
                  <a:gd name="T6" fmla="*/ 4 w 290"/>
                  <a:gd name="T7" fmla="*/ 3 h 217"/>
                  <a:gd name="T8" fmla="*/ 6 w 290"/>
                  <a:gd name="T9" fmla="*/ 2 h 217"/>
                  <a:gd name="T10" fmla="*/ 7 w 290"/>
                  <a:gd name="T11" fmla="*/ 1 h 217"/>
                  <a:gd name="T12" fmla="*/ 9 w 290"/>
                  <a:gd name="T13" fmla="*/ 0 h 217"/>
                  <a:gd name="T14" fmla="*/ 10 w 290"/>
                  <a:gd name="T15" fmla="*/ 0 h 217"/>
                  <a:gd name="T16" fmla="*/ 12 w 290"/>
                  <a:gd name="T17" fmla="*/ 0 h 217"/>
                  <a:gd name="T18" fmla="*/ 13 w 290"/>
                  <a:gd name="T19" fmla="*/ 0 h 217"/>
                  <a:gd name="T20" fmla="*/ 14 w 290"/>
                  <a:gd name="T21" fmla="*/ 0 h 217"/>
                  <a:gd name="T22" fmla="*/ 16 w 290"/>
                  <a:gd name="T23" fmla="*/ 1 h 217"/>
                  <a:gd name="T24" fmla="*/ 17 w 290"/>
                  <a:gd name="T25" fmla="*/ 1 h 217"/>
                  <a:gd name="T26" fmla="*/ 17 w 290"/>
                  <a:gd name="T27" fmla="*/ 3 h 217"/>
                  <a:gd name="T28" fmla="*/ 18 w 290"/>
                  <a:gd name="T29" fmla="*/ 4 h 217"/>
                  <a:gd name="T30" fmla="*/ 19 w 290"/>
                  <a:gd name="T31" fmla="*/ 6 h 217"/>
                  <a:gd name="T32" fmla="*/ 19 w 290"/>
                  <a:gd name="T33" fmla="*/ 9 h 217"/>
                  <a:gd name="T34" fmla="*/ 17 w 290"/>
                  <a:gd name="T35" fmla="*/ 13 h 217"/>
                  <a:gd name="T36" fmla="*/ 1 w 290"/>
                  <a:gd name="T37" fmla="*/ 13 h 217"/>
                  <a:gd name="T38" fmla="*/ 0 w 290"/>
                  <a:gd name="T39" fmla="*/ 8 h 2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0"/>
                  <a:gd name="T61" fmla="*/ 0 h 217"/>
                  <a:gd name="T62" fmla="*/ 290 w 290"/>
                  <a:gd name="T63" fmla="*/ 217 h 2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0" h="217">
                    <a:moveTo>
                      <a:pt x="0" y="135"/>
                    </a:moveTo>
                    <a:lnTo>
                      <a:pt x="18" y="107"/>
                    </a:lnTo>
                    <a:lnTo>
                      <a:pt x="38" y="82"/>
                    </a:lnTo>
                    <a:lnTo>
                      <a:pt x="60" y="59"/>
                    </a:lnTo>
                    <a:lnTo>
                      <a:pt x="83" y="40"/>
                    </a:lnTo>
                    <a:lnTo>
                      <a:pt x="107" y="24"/>
                    </a:lnTo>
                    <a:lnTo>
                      <a:pt x="131" y="13"/>
                    </a:lnTo>
                    <a:lnTo>
                      <a:pt x="154" y="4"/>
                    </a:lnTo>
                    <a:lnTo>
                      <a:pt x="178" y="0"/>
                    </a:lnTo>
                    <a:lnTo>
                      <a:pt x="200" y="0"/>
                    </a:lnTo>
                    <a:lnTo>
                      <a:pt x="222" y="6"/>
                    </a:lnTo>
                    <a:lnTo>
                      <a:pt x="241" y="16"/>
                    </a:lnTo>
                    <a:lnTo>
                      <a:pt x="257" y="31"/>
                    </a:lnTo>
                    <a:lnTo>
                      <a:pt x="271" y="52"/>
                    </a:lnTo>
                    <a:lnTo>
                      <a:pt x="281" y="78"/>
                    </a:lnTo>
                    <a:lnTo>
                      <a:pt x="288" y="111"/>
                    </a:lnTo>
                    <a:lnTo>
                      <a:pt x="290" y="149"/>
                    </a:lnTo>
                    <a:lnTo>
                      <a:pt x="267" y="214"/>
                    </a:lnTo>
                    <a:lnTo>
                      <a:pt x="12" y="21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7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Freeform 60"/>
              <p:cNvSpPr>
                <a:spLocks/>
              </p:cNvSpPr>
              <p:nvPr/>
            </p:nvSpPr>
            <p:spPr bwMode="auto">
              <a:xfrm>
                <a:off x="3880" y="1973"/>
                <a:ext cx="396" cy="98"/>
              </a:xfrm>
              <a:custGeom>
                <a:avLst/>
                <a:gdLst>
                  <a:gd name="T0" fmla="*/ 41 w 793"/>
                  <a:gd name="T1" fmla="*/ 0 h 197"/>
                  <a:gd name="T2" fmla="*/ 40 w 793"/>
                  <a:gd name="T3" fmla="*/ 1 h 197"/>
                  <a:gd name="T4" fmla="*/ 40 w 793"/>
                  <a:gd name="T5" fmla="*/ 2 h 197"/>
                  <a:gd name="T6" fmla="*/ 42 w 793"/>
                  <a:gd name="T7" fmla="*/ 5 h 197"/>
                  <a:gd name="T8" fmla="*/ 40 w 793"/>
                  <a:gd name="T9" fmla="*/ 6 h 197"/>
                  <a:gd name="T10" fmla="*/ 33 w 793"/>
                  <a:gd name="T11" fmla="*/ 7 h 197"/>
                  <a:gd name="T12" fmla="*/ 25 w 793"/>
                  <a:gd name="T13" fmla="*/ 8 h 197"/>
                  <a:gd name="T14" fmla="*/ 6 w 793"/>
                  <a:gd name="T15" fmla="*/ 9 h 197"/>
                  <a:gd name="T16" fmla="*/ 0 w 793"/>
                  <a:gd name="T17" fmla="*/ 12 h 197"/>
                  <a:gd name="T18" fmla="*/ 47 w 793"/>
                  <a:gd name="T19" fmla="*/ 12 h 197"/>
                  <a:gd name="T20" fmla="*/ 49 w 793"/>
                  <a:gd name="T21" fmla="*/ 9 h 197"/>
                  <a:gd name="T22" fmla="*/ 49 w 793"/>
                  <a:gd name="T23" fmla="*/ 4 h 197"/>
                  <a:gd name="T24" fmla="*/ 47 w 793"/>
                  <a:gd name="T25" fmla="*/ 2 h 197"/>
                  <a:gd name="T26" fmla="*/ 49 w 793"/>
                  <a:gd name="T27" fmla="*/ 0 h 197"/>
                  <a:gd name="T28" fmla="*/ 41 w 793"/>
                  <a:gd name="T29" fmla="*/ 0 h 1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93"/>
                  <a:gd name="T46" fmla="*/ 0 h 197"/>
                  <a:gd name="T47" fmla="*/ 793 w 793"/>
                  <a:gd name="T48" fmla="*/ 197 h 19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93" h="197">
                    <a:moveTo>
                      <a:pt x="659" y="0"/>
                    </a:moveTo>
                    <a:lnTo>
                      <a:pt x="644" y="25"/>
                    </a:lnTo>
                    <a:lnTo>
                      <a:pt x="644" y="47"/>
                    </a:lnTo>
                    <a:lnTo>
                      <a:pt x="677" y="80"/>
                    </a:lnTo>
                    <a:lnTo>
                      <a:pt x="644" y="104"/>
                    </a:lnTo>
                    <a:lnTo>
                      <a:pt x="532" y="123"/>
                    </a:lnTo>
                    <a:lnTo>
                      <a:pt x="402" y="138"/>
                    </a:lnTo>
                    <a:lnTo>
                      <a:pt x="105" y="156"/>
                    </a:lnTo>
                    <a:lnTo>
                      <a:pt x="0" y="197"/>
                    </a:lnTo>
                    <a:lnTo>
                      <a:pt x="767" y="197"/>
                    </a:lnTo>
                    <a:lnTo>
                      <a:pt x="793" y="156"/>
                    </a:lnTo>
                    <a:lnTo>
                      <a:pt x="793" y="77"/>
                    </a:lnTo>
                    <a:lnTo>
                      <a:pt x="767" y="40"/>
                    </a:lnTo>
                    <a:lnTo>
                      <a:pt x="786" y="0"/>
                    </a:lnTo>
                    <a:lnTo>
                      <a:pt x="659" y="0"/>
                    </a:lnTo>
                    <a:close/>
                  </a:path>
                </a:pathLst>
              </a:custGeom>
              <a:solidFill>
                <a:srgbClr val="C6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Freeform 61"/>
              <p:cNvSpPr>
                <a:spLocks/>
              </p:cNvSpPr>
              <p:nvPr/>
            </p:nvSpPr>
            <p:spPr bwMode="auto">
              <a:xfrm>
                <a:off x="4295" y="2025"/>
                <a:ext cx="124" cy="30"/>
              </a:xfrm>
              <a:custGeom>
                <a:avLst/>
                <a:gdLst>
                  <a:gd name="T0" fmla="*/ 10 w 248"/>
                  <a:gd name="T1" fmla="*/ 2 h 60"/>
                  <a:gd name="T2" fmla="*/ 12 w 248"/>
                  <a:gd name="T3" fmla="*/ 0 h 60"/>
                  <a:gd name="T4" fmla="*/ 16 w 248"/>
                  <a:gd name="T5" fmla="*/ 1 h 60"/>
                  <a:gd name="T6" fmla="*/ 16 w 248"/>
                  <a:gd name="T7" fmla="*/ 3 h 60"/>
                  <a:gd name="T8" fmla="*/ 0 w 248"/>
                  <a:gd name="T9" fmla="*/ 4 h 60"/>
                  <a:gd name="T10" fmla="*/ 2 w 248"/>
                  <a:gd name="T11" fmla="*/ 1 h 60"/>
                  <a:gd name="T12" fmla="*/ 10 w 248"/>
                  <a:gd name="T13" fmla="*/ 2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8"/>
                  <a:gd name="T22" fmla="*/ 0 h 60"/>
                  <a:gd name="T23" fmla="*/ 248 w 24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8" h="60">
                    <a:moveTo>
                      <a:pt x="146" y="28"/>
                    </a:moveTo>
                    <a:lnTo>
                      <a:pt x="182" y="0"/>
                    </a:lnTo>
                    <a:lnTo>
                      <a:pt x="248" y="5"/>
                    </a:lnTo>
                    <a:lnTo>
                      <a:pt x="248" y="44"/>
                    </a:lnTo>
                    <a:lnTo>
                      <a:pt x="0" y="60"/>
                    </a:lnTo>
                    <a:lnTo>
                      <a:pt x="17" y="16"/>
                    </a:lnTo>
                    <a:lnTo>
                      <a:pt x="146" y="28"/>
                    </a:lnTo>
                    <a:close/>
                  </a:path>
                </a:pathLst>
              </a:custGeom>
              <a:solidFill>
                <a:srgbClr val="C6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Freeform 62"/>
              <p:cNvSpPr>
                <a:spLocks/>
              </p:cNvSpPr>
              <p:nvPr/>
            </p:nvSpPr>
            <p:spPr bwMode="auto">
              <a:xfrm>
                <a:off x="3580" y="2027"/>
                <a:ext cx="117" cy="25"/>
              </a:xfrm>
              <a:custGeom>
                <a:avLst/>
                <a:gdLst>
                  <a:gd name="T0" fmla="*/ 0 w 232"/>
                  <a:gd name="T1" fmla="*/ 0 h 49"/>
                  <a:gd name="T2" fmla="*/ 15 w 232"/>
                  <a:gd name="T3" fmla="*/ 1 h 49"/>
                  <a:gd name="T4" fmla="*/ 12 w 232"/>
                  <a:gd name="T5" fmla="*/ 4 h 49"/>
                  <a:gd name="T6" fmla="*/ 6 w 232"/>
                  <a:gd name="T7" fmla="*/ 4 h 49"/>
                  <a:gd name="T8" fmla="*/ 0 w 23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49"/>
                  <a:gd name="T17" fmla="*/ 232 w 23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49">
                    <a:moveTo>
                      <a:pt x="0" y="0"/>
                    </a:moveTo>
                    <a:lnTo>
                      <a:pt x="232" y="6"/>
                    </a:lnTo>
                    <a:lnTo>
                      <a:pt x="190" y="49"/>
                    </a:lnTo>
                    <a:lnTo>
                      <a:pt x="87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B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1" name="Freeform 63"/>
            <p:cNvSpPr>
              <a:spLocks/>
            </p:cNvSpPr>
            <p:nvPr/>
          </p:nvSpPr>
          <p:spPr bwMode="auto">
            <a:xfrm>
              <a:off x="3181" y="2390"/>
              <a:ext cx="127" cy="29"/>
            </a:xfrm>
            <a:custGeom>
              <a:avLst/>
              <a:gdLst>
                <a:gd name="T0" fmla="*/ 0 w 2688"/>
                <a:gd name="T1" fmla="*/ 0 h 806"/>
                <a:gd name="T2" fmla="*/ 0 w 2688"/>
                <a:gd name="T3" fmla="*/ 0 h 806"/>
                <a:gd name="T4" fmla="*/ 0 w 2688"/>
                <a:gd name="T5" fmla="*/ 0 h 806"/>
                <a:gd name="T6" fmla="*/ 0 w 2688"/>
                <a:gd name="T7" fmla="*/ 0 h 806"/>
                <a:gd name="T8" fmla="*/ 0 w 2688"/>
                <a:gd name="T9" fmla="*/ 0 h 806"/>
                <a:gd name="T10" fmla="*/ 0 w 2688"/>
                <a:gd name="T11" fmla="*/ 0 h 806"/>
                <a:gd name="T12" fmla="*/ 0 w 2688"/>
                <a:gd name="T13" fmla="*/ 0 h 806"/>
                <a:gd name="T14" fmla="*/ 0 w 2688"/>
                <a:gd name="T15" fmla="*/ 0 h 806"/>
                <a:gd name="T16" fmla="*/ 0 w 2688"/>
                <a:gd name="T17" fmla="*/ 0 h 806"/>
                <a:gd name="T18" fmla="*/ 0 w 2688"/>
                <a:gd name="T19" fmla="*/ 0 h 806"/>
                <a:gd name="T20" fmla="*/ 0 w 2688"/>
                <a:gd name="T21" fmla="*/ 0 h 806"/>
                <a:gd name="T22" fmla="*/ 0 w 2688"/>
                <a:gd name="T23" fmla="*/ 0 h 806"/>
                <a:gd name="T24" fmla="*/ 0 w 2688"/>
                <a:gd name="T25" fmla="*/ 0 h 806"/>
                <a:gd name="T26" fmla="*/ 0 w 2688"/>
                <a:gd name="T27" fmla="*/ 0 h 806"/>
                <a:gd name="T28" fmla="*/ 0 w 2688"/>
                <a:gd name="T29" fmla="*/ 0 h 806"/>
                <a:gd name="T30" fmla="*/ 0 w 2688"/>
                <a:gd name="T31" fmla="*/ 0 h 806"/>
                <a:gd name="T32" fmla="*/ 0 w 2688"/>
                <a:gd name="T33" fmla="*/ 0 h 806"/>
                <a:gd name="T34" fmla="*/ 0 w 2688"/>
                <a:gd name="T35" fmla="*/ 0 h 806"/>
                <a:gd name="T36" fmla="*/ 0 w 2688"/>
                <a:gd name="T37" fmla="*/ 0 h 806"/>
                <a:gd name="T38" fmla="*/ 0 w 2688"/>
                <a:gd name="T39" fmla="*/ 0 h 806"/>
                <a:gd name="T40" fmla="*/ 0 w 2688"/>
                <a:gd name="T41" fmla="*/ 0 h 806"/>
                <a:gd name="T42" fmla="*/ 0 w 2688"/>
                <a:gd name="T43" fmla="*/ 0 h 806"/>
                <a:gd name="T44" fmla="*/ 0 w 2688"/>
                <a:gd name="T45" fmla="*/ 0 h 806"/>
                <a:gd name="T46" fmla="*/ 0 w 2688"/>
                <a:gd name="T47" fmla="*/ 0 h 806"/>
                <a:gd name="T48" fmla="*/ 0 w 2688"/>
                <a:gd name="T49" fmla="*/ 0 h 806"/>
                <a:gd name="T50" fmla="*/ 0 w 2688"/>
                <a:gd name="T51" fmla="*/ 0 h 806"/>
                <a:gd name="T52" fmla="*/ 0 w 2688"/>
                <a:gd name="T53" fmla="*/ 0 h 806"/>
                <a:gd name="T54" fmla="*/ 0 w 2688"/>
                <a:gd name="T55" fmla="*/ 0 h 806"/>
                <a:gd name="T56" fmla="*/ 0 w 2688"/>
                <a:gd name="T57" fmla="*/ 0 h 806"/>
                <a:gd name="T58" fmla="*/ 0 w 2688"/>
                <a:gd name="T59" fmla="*/ 0 h 806"/>
                <a:gd name="T60" fmla="*/ 0 w 2688"/>
                <a:gd name="T61" fmla="*/ 0 h 806"/>
                <a:gd name="T62" fmla="*/ 0 w 2688"/>
                <a:gd name="T63" fmla="*/ 0 h 806"/>
                <a:gd name="T64" fmla="*/ 0 w 2688"/>
                <a:gd name="T65" fmla="*/ 0 h 806"/>
                <a:gd name="T66" fmla="*/ 0 w 2688"/>
                <a:gd name="T67" fmla="*/ 0 h 806"/>
                <a:gd name="T68" fmla="*/ 0 w 2688"/>
                <a:gd name="T69" fmla="*/ 0 h 806"/>
                <a:gd name="T70" fmla="*/ 0 w 2688"/>
                <a:gd name="T71" fmla="*/ 0 h 806"/>
                <a:gd name="T72" fmla="*/ 0 w 2688"/>
                <a:gd name="T73" fmla="*/ 0 h 806"/>
                <a:gd name="T74" fmla="*/ 0 w 2688"/>
                <a:gd name="T75" fmla="*/ 0 h 8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88"/>
                <a:gd name="T115" fmla="*/ 0 h 806"/>
                <a:gd name="T116" fmla="*/ 2688 w 2688"/>
                <a:gd name="T117" fmla="*/ 806 h 8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88" h="806">
                  <a:moveTo>
                    <a:pt x="1399" y="436"/>
                  </a:moveTo>
                  <a:cubicBezTo>
                    <a:pt x="1384" y="298"/>
                    <a:pt x="1410" y="209"/>
                    <a:pt x="1272" y="163"/>
                  </a:cubicBezTo>
                  <a:cubicBezTo>
                    <a:pt x="1198" y="91"/>
                    <a:pt x="1277" y="157"/>
                    <a:pt x="1181" y="109"/>
                  </a:cubicBezTo>
                  <a:cubicBezTo>
                    <a:pt x="1161" y="99"/>
                    <a:pt x="1146" y="81"/>
                    <a:pt x="1126" y="72"/>
                  </a:cubicBezTo>
                  <a:cubicBezTo>
                    <a:pt x="1036" y="32"/>
                    <a:pt x="948" y="16"/>
                    <a:pt x="853" y="0"/>
                  </a:cubicBezTo>
                  <a:cubicBezTo>
                    <a:pt x="647" y="6"/>
                    <a:pt x="441" y="7"/>
                    <a:pt x="235" y="18"/>
                  </a:cubicBezTo>
                  <a:cubicBezTo>
                    <a:pt x="210" y="19"/>
                    <a:pt x="184" y="22"/>
                    <a:pt x="163" y="36"/>
                  </a:cubicBezTo>
                  <a:cubicBezTo>
                    <a:pt x="0" y="145"/>
                    <a:pt x="246" y="51"/>
                    <a:pt x="72" y="109"/>
                  </a:cubicBezTo>
                  <a:cubicBezTo>
                    <a:pt x="66" y="127"/>
                    <a:pt x="64" y="147"/>
                    <a:pt x="54" y="163"/>
                  </a:cubicBezTo>
                  <a:cubicBezTo>
                    <a:pt x="45" y="178"/>
                    <a:pt x="17" y="183"/>
                    <a:pt x="17" y="200"/>
                  </a:cubicBezTo>
                  <a:cubicBezTo>
                    <a:pt x="17" y="217"/>
                    <a:pt x="37" y="234"/>
                    <a:pt x="54" y="236"/>
                  </a:cubicBezTo>
                  <a:cubicBezTo>
                    <a:pt x="241" y="253"/>
                    <a:pt x="429" y="248"/>
                    <a:pt x="617" y="254"/>
                  </a:cubicBezTo>
                  <a:cubicBezTo>
                    <a:pt x="756" y="299"/>
                    <a:pt x="585" y="238"/>
                    <a:pt x="726" y="309"/>
                  </a:cubicBezTo>
                  <a:cubicBezTo>
                    <a:pt x="815" y="354"/>
                    <a:pt x="813" y="290"/>
                    <a:pt x="926" y="400"/>
                  </a:cubicBezTo>
                  <a:cubicBezTo>
                    <a:pt x="938" y="412"/>
                    <a:pt x="948" y="427"/>
                    <a:pt x="963" y="436"/>
                  </a:cubicBezTo>
                  <a:cubicBezTo>
                    <a:pt x="1003" y="459"/>
                    <a:pt x="1049" y="470"/>
                    <a:pt x="1090" y="490"/>
                  </a:cubicBezTo>
                  <a:cubicBezTo>
                    <a:pt x="1117" y="518"/>
                    <a:pt x="1132" y="557"/>
                    <a:pt x="1162" y="581"/>
                  </a:cubicBezTo>
                  <a:cubicBezTo>
                    <a:pt x="1177" y="593"/>
                    <a:pt x="1199" y="593"/>
                    <a:pt x="1217" y="599"/>
                  </a:cubicBezTo>
                  <a:cubicBezTo>
                    <a:pt x="1262" y="645"/>
                    <a:pt x="1301" y="670"/>
                    <a:pt x="1362" y="690"/>
                  </a:cubicBezTo>
                  <a:cubicBezTo>
                    <a:pt x="1452" y="602"/>
                    <a:pt x="1437" y="470"/>
                    <a:pt x="1490" y="363"/>
                  </a:cubicBezTo>
                  <a:cubicBezTo>
                    <a:pt x="1524" y="294"/>
                    <a:pt x="1592" y="223"/>
                    <a:pt x="1653" y="181"/>
                  </a:cubicBezTo>
                  <a:cubicBezTo>
                    <a:pt x="1728" y="72"/>
                    <a:pt x="1646" y="168"/>
                    <a:pt x="1744" y="109"/>
                  </a:cubicBezTo>
                  <a:cubicBezTo>
                    <a:pt x="1759" y="100"/>
                    <a:pt x="1766" y="81"/>
                    <a:pt x="1781" y="72"/>
                  </a:cubicBezTo>
                  <a:cubicBezTo>
                    <a:pt x="1876" y="15"/>
                    <a:pt x="2076" y="13"/>
                    <a:pt x="2181" y="0"/>
                  </a:cubicBezTo>
                  <a:cubicBezTo>
                    <a:pt x="2302" y="6"/>
                    <a:pt x="2423" y="9"/>
                    <a:pt x="2544" y="18"/>
                  </a:cubicBezTo>
                  <a:cubicBezTo>
                    <a:pt x="2587" y="21"/>
                    <a:pt x="2638" y="9"/>
                    <a:pt x="2671" y="36"/>
                  </a:cubicBezTo>
                  <a:cubicBezTo>
                    <a:pt x="2688" y="50"/>
                    <a:pt x="2652" y="77"/>
                    <a:pt x="2635" y="91"/>
                  </a:cubicBezTo>
                  <a:cubicBezTo>
                    <a:pt x="2620" y="103"/>
                    <a:pt x="2599" y="103"/>
                    <a:pt x="2581" y="109"/>
                  </a:cubicBezTo>
                  <a:cubicBezTo>
                    <a:pt x="2553" y="136"/>
                    <a:pt x="2517" y="154"/>
                    <a:pt x="2490" y="181"/>
                  </a:cubicBezTo>
                  <a:cubicBezTo>
                    <a:pt x="2408" y="263"/>
                    <a:pt x="2504" y="219"/>
                    <a:pt x="2399" y="254"/>
                  </a:cubicBezTo>
                  <a:cubicBezTo>
                    <a:pt x="2335" y="318"/>
                    <a:pt x="2339" y="324"/>
                    <a:pt x="2271" y="363"/>
                  </a:cubicBezTo>
                  <a:cubicBezTo>
                    <a:pt x="2248" y="376"/>
                    <a:pt x="2221" y="384"/>
                    <a:pt x="2199" y="400"/>
                  </a:cubicBezTo>
                  <a:cubicBezTo>
                    <a:pt x="2078" y="487"/>
                    <a:pt x="2217" y="425"/>
                    <a:pt x="2071" y="509"/>
                  </a:cubicBezTo>
                  <a:cubicBezTo>
                    <a:pt x="2055" y="518"/>
                    <a:pt x="2034" y="519"/>
                    <a:pt x="2017" y="527"/>
                  </a:cubicBezTo>
                  <a:cubicBezTo>
                    <a:pt x="1973" y="549"/>
                    <a:pt x="1930" y="572"/>
                    <a:pt x="1890" y="599"/>
                  </a:cubicBezTo>
                  <a:cubicBezTo>
                    <a:pt x="1832" y="638"/>
                    <a:pt x="1817" y="666"/>
                    <a:pt x="1744" y="690"/>
                  </a:cubicBezTo>
                  <a:cubicBezTo>
                    <a:pt x="1668" y="742"/>
                    <a:pt x="1621" y="747"/>
                    <a:pt x="1526" y="763"/>
                  </a:cubicBezTo>
                  <a:cubicBezTo>
                    <a:pt x="1326" y="743"/>
                    <a:pt x="1344" y="806"/>
                    <a:pt x="1344" y="69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3045" y="2088"/>
              <a:ext cx="227" cy="226"/>
              <a:chOff x="625" y="865"/>
              <a:chExt cx="269" cy="172"/>
            </a:xfrm>
          </p:grpSpPr>
          <p:sp>
            <p:nvSpPr>
              <p:cNvPr id="2310" name="Freeform 65"/>
              <p:cNvSpPr>
                <a:spLocks/>
              </p:cNvSpPr>
              <p:nvPr/>
            </p:nvSpPr>
            <p:spPr bwMode="auto">
              <a:xfrm>
                <a:off x="671" y="897"/>
                <a:ext cx="42" cy="46"/>
              </a:xfrm>
              <a:custGeom>
                <a:avLst/>
                <a:gdLst>
                  <a:gd name="T0" fmla="*/ 0 w 379"/>
                  <a:gd name="T1" fmla="*/ 0 h 465"/>
                  <a:gd name="T2" fmla="*/ 0 w 379"/>
                  <a:gd name="T3" fmla="*/ 0 h 465"/>
                  <a:gd name="T4" fmla="*/ 0 w 379"/>
                  <a:gd name="T5" fmla="*/ 0 h 465"/>
                  <a:gd name="T6" fmla="*/ 0 w 379"/>
                  <a:gd name="T7" fmla="*/ 0 h 465"/>
                  <a:gd name="T8" fmla="*/ 0 w 379"/>
                  <a:gd name="T9" fmla="*/ 0 h 465"/>
                  <a:gd name="T10" fmla="*/ 0 w 379"/>
                  <a:gd name="T11" fmla="*/ 0 h 465"/>
                  <a:gd name="T12" fmla="*/ 0 w 379"/>
                  <a:gd name="T13" fmla="*/ 0 h 465"/>
                  <a:gd name="T14" fmla="*/ 0 w 379"/>
                  <a:gd name="T15" fmla="*/ 0 h 465"/>
                  <a:gd name="T16" fmla="*/ 0 w 379"/>
                  <a:gd name="T17" fmla="*/ 0 h 465"/>
                  <a:gd name="T18" fmla="*/ 0 w 379"/>
                  <a:gd name="T19" fmla="*/ 0 h 465"/>
                  <a:gd name="T20" fmla="*/ 0 w 379"/>
                  <a:gd name="T21" fmla="*/ 0 h 465"/>
                  <a:gd name="T22" fmla="*/ 0 w 379"/>
                  <a:gd name="T23" fmla="*/ 0 h 465"/>
                  <a:gd name="T24" fmla="*/ 0 w 379"/>
                  <a:gd name="T25" fmla="*/ 0 h 465"/>
                  <a:gd name="T26" fmla="*/ 0 w 379"/>
                  <a:gd name="T27" fmla="*/ 0 h 465"/>
                  <a:gd name="T28" fmla="*/ 0 w 379"/>
                  <a:gd name="T29" fmla="*/ 0 h 465"/>
                  <a:gd name="T30" fmla="*/ 0 w 379"/>
                  <a:gd name="T31" fmla="*/ 0 h 465"/>
                  <a:gd name="T32" fmla="*/ 0 w 379"/>
                  <a:gd name="T33" fmla="*/ 0 h 465"/>
                  <a:gd name="T34" fmla="*/ 0 w 379"/>
                  <a:gd name="T35" fmla="*/ 0 h 465"/>
                  <a:gd name="T36" fmla="*/ 0 w 379"/>
                  <a:gd name="T37" fmla="*/ 0 h 465"/>
                  <a:gd name="T38" fmla="*/ 0 w 379"/>
                  <a:gd name="T39" fmla="*/ 0 h 465"/>
                  <a:gd name="T40" fmla="*/ 0 w 379"/>
                  <a:gd name="T41" fmla="*/ 0 h 465"/>
                  <a:gd name="T42" fmla="*/ 0 w 379"/>
                  <a:gd name="T43" fmla="*/ 0 h 465"/>
                  <a:gd name="T44" fmla="*/ 0 w 379"/>
                  <a:gd name="T45" fmla="*/ 0 h 465"/>
                  <a:gd name="T46" fmla="*/ 0 w 379"/>
                  <a:gd name="T47" fmla="*/ 0 h 465"/>
                  <a:gd name="T48" fmla="*/ 0 w 379"/>
                  <a:gd name="T49" fmla="*/ 0 h 465"/>
                  <a:gd name="T50" fmla="*/ 0 w 379"/>
                  <a:gd name="T51" fmla="*/ 0 h 465"/>
                  <a:gd name="T52" fmla="*/ 0 w 379"/>
                  <a:gd name="T53" fmla="*/ 0 h 465"/>
                  <a:gd name="T54" fmla="*/ 0 w 379"/>
                  <a:gd name="T55" fmla="*/ 0 h 465"/>
                  <a:gd name="T56" fmla="*/ 0 w 379"/>
                  <a:gd name="T57" fmla="*/ 0 h 465"/>
                  <a:gd name="T58" fmla="*/ 0 w 379"/>
                  <a:gd name="T59" fmla="*/ 0 h 465"/>
                  <a:gd name="T60" fmla="*/ 0 w 379"/>
                  <a:gd name="T61" fmla="*/ 0 h 465"/>
                  <a:gd name="T62" fmla="*/ 0 w 379"/>
                  <a:gd name="T63" fmla="*/ 0 h 465"/>
                  <a:gd name="T64" fmla="*/ 0 w 379"/>
                  <a:gd name="T65" fmla="*/ 0 h 465"/>
                  <a:gd name="T66" fmla="*/ 0 w 379"/>
                  <a:gd name="T67" fmla="*/ 0 h 465"/>
                  <a:gd name="T68" fmla="*/ 0 w 379"/>
                  <a:gd name="T69" fmla="*/ 0 h 465"/>
                  <a:gd name="T70" fmla="*/ 0 w 379"/>
                  <a:gd name="T71" fmla="*/ 0 h 465"/>
                  <a:gd name="T72" fmla="*/ 0 w 379"/>
                  <a:gd name="T73" fmla="*/ 0 h 465"/>
                  <a:gd name="T74" fmla="*/ 0 w 379"/>
                  <a:gd name="T75" fmla="*/ 0 h 465"/>
                  <a:gd name="T76" fmla="*/ 0 w 379"/>
                  <a:gd name="T77" fmla="*/ 0 h 465"/>
                  <a:gd name="T78" fmla="*/ 0 w 379"/>
                  <a:gd name="T79" fmla="*/ 0 h 46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79"/>
                  <a:gd name="T121" fmla="*/ 0 h 465"/>
                  <a:gd name="T122" fmla="*/ 379 w 379"/>
                  <a:gd name="T123" fmla="*/ 465 h 46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79" h="465">
                    <a:moveTo>
                      <a:pt x="134" y="465"/>
                    </a:moveTo>
                    <a:lnTo>
                      <a:pt x="157" y="453"/>
                    </a:lnTo>
                    <a:lnTo>
                      <a:pt x="176" y="453"/>
                    </a:lnTo>
                    <a:lnTo>
                      <a:pt x="208" y="443"/>
                    </a:lnTo>
                    <a:lnTo>
                      <a:pt x="237" y="444"/>
                    </a:lnTo>
                    <a:lnTo>
                      <a:pt x="261" y="421"/>
                    </a:lnTo>
                    <a:lnTo>
                      <a:pt x="299" y="429"/>
                    </a:lnTo>
                    <a:lnTo>
                      <a:pt x="329" y="411"/>
                    </a:lnTo>
                    <a:lnTo>
                      <a:pt x="359" y="380"/>
                    </a:lnTo>
                    <a:lnTo>
                      <a:pt x="356" y="348"/>
                    </a:lnTo>
                    <a:lnTo>
                      <a:pt x="373" y="316"/>
                    </a:lnTo>
                    <a:lnTo>
                      <a:pt x="365" y="281"/>
                    </a:lnTo>
                    <a:lnTo>
                      <a:pt x="379" y="233"/>
                    </a:lnTo>
                    <a:lnTo>
                      <a:pt x="368" y="184"/>
                    </a:lnTo>
                    <a:lnTo>
                      <a:pt x="353" y="148"/>
                    </a:lnTo>
                    <a:lnTo>
                      <a:pt x="350" y="107"/>
                    </a:lnTo>
                    <a:lnTo>
                      <a:pt x="345" y="68"/>
                    </a:lnTo>
                    <a:lnTo>
                      <a:pt x="321" y="44"/>
                    </a:lnTo>
                    <a:lnTo>
                      <a:pt x="265" y="33"/>
                    </a:lnTo>
                    <a:lnTo>
                      <a:pt x="237" y="12"/>
                    </a:lnTo>
                    <a:lnTo>
                      <a:pt x="188" y="12"/>
                    </a:lnTo>
                    <a:lnTo>
                      <a:pt x="152" y="0"/>
                    </a:lnTo>
                    <a:lnTo>
                      <a:pt x="129" y="28"/>
                    </a:lnTo>
                    <a:lnTo>
                      <a:pt x="102" y="49"/>
                    </a:lnTo>
                    <a:lnTo>
                      <a:pt x="88" y="68"/>
                    </a:lnTo>
                    <a:lnTo>
                      <a:pt x="65" y="100"/>
                    </a:lnTo>
                    <a:lnTo>
                      <a:pt x="31" y="134"/>
                    </a:lnTo>
                    <a:lnTo>
                      <a:pt x="26" y="152"/>
                    </a:lnTo>
                    <a:lnTo>
                      <a:pt x="24" y="186"/>
                    </a:lnTo>
                    <a:lnTo>
                      <a:pt x="6" y="216"/>
                    </a:lnTo>
                    <a:lnTo>
                      <a:pt x="21" y="253"/>
                    </a:lnTo>
                    <a:lnTo>
                      <a:pt x="0" y="307"/>
                    </a:lnTo>
                    <a:lnTo>
                      <a:pt x="21" y="322"/>
                    </a:lnTo>
                    <a:lnTo>
                      <a:pt x="29" y="349"/>
                    </a:lnTo>
                    <a:lnTo>
                      <a:pt x="55" y="363"/>
                    </a:lnTo>
                    <a:lnTo>
                      <a:pt x="60" y="395"/>
                    </a:lnTo>
                    <a:lnTo>
                      <a:pt x="85" y="407"/>
                    </a:lnTo>
                    <a:lnTo>
                      <a:pt x="89" y="432"/>
                    </a:lnTo>
                    <a:lnTo>
                      <a:pt x="114" y="438"/>
                    </a:lnTo>
                    <a:lnTo>
                      <a:pt x="134" y="4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66"/>
              <p:cNvSpPr>
                <a:spLocks/>
              </p:cNvSpPr>
              <p:nvPr/>
            </p:nvSpPr>
            <p:spPr bwMode="auto">
              <a:xfrm>
                <a:off x="694" y="892"/>
                <a:ext cx="42" cy="39"/>
              </a:xfrm>
              <a:custGeom>
                <a:avLst/>
                <a:gdLst>
                  <a:gd name="T0" fmla="*/ 0 w 374"/>
                  <a:gd name="T1" fmla="*/ 0 h 388"/>
                  <a:gd name="T2" fmla="*/ 0 w 374"/>
                  <a:gd name="T3" fmla="*/ 0 h 388"/>
                  <a:gd name="T4" fmla="*/ 0 w 374"/>
                  <a:gd name="T5" fmla="*/ 0 h 388"/>
                  <a:gd name="T6" fmla="*/ 0 w 374"/>
                  <a:gd name="T7" fmla="*/ 0 h 388"/>
                  <a:gd name="T8" fmla="*/ 0 w 374"/>
                  <a:gd name="T9" fmla="*/ 0 h 388"/>
                  <a:gd name="T10" fmla="*/ 0 w 374"/>
                  <a:gd name="T11" fmla="*/ 0 h 388"/>
                  <a:gd name="T12" fmla="*/ 0 w 374"/>
                  <a:gd name="T13" fmla="*/ 0 h 388"/>
                  <a:gd name="T14" fmla="*/ 0 w 374"/>
                  <a:gd name="T15" fmla="*/ 0 h 388"/>
                  <a:gd name="T16" fmla="*/ 0 w 374"/>
                  <a:gd name="T17" fmla="*/ 0 h 388"/>
                  <a:gd name="T18" fmla="*/ 0 w 374"/>
                  <a:gd name="T19" fmla="*/ 0 h 388"/>
                  <a:gd name="T20" fmla="*/ 0 w 374"/>
                  <a:gd name="T21" fmla="*/ 0 h 388"/>
                  <a:gd name="T22" fmla="*/ 0 w 374"/>
                  <a:gd name="T23" fmla="*/ 0 h 388"/>
                  <a:gd name="T24" fmla="*/ 0 w 374"/>
                  <a:gd name="T25" fmla="*/ 0 h 388"/>
                  <a:gd name="T26" fmla="*/ 0 w 374"/>
                  <a:gd name="T27" fmla="*/ 0 h 388"/>
                  <a:gd name="T28" fmla="*/ 0 w 374"/>
                  <a:gd name="T29" fmla="*/ 0 h 388"/>
                  <a:gd name="T30" fmla="*/ 0 w 374"/>
                  <a:gd name="T31" fmla="*/ 0 h 388"/>
                  <a:gd name="T32" fmla="*/ 0 w 374"/>
                  <a:gd name="T33" fmla="*/ 0 h 388"/>
                  <a:gd name="T34" fmla="*/ 0 w 374"/>
                  <a:gd name="T35" fmla="*/ 0 h 388"/>
                  <a:gd name="T36" fmla="*/ 0 w 374"/>
                  <a:gd name="T37" fmla="*/ 0 h 388"/>
                  <a:gd name="T38" fmla="*/ 0 w 374"/>
                  <a:gd name="T39" fmla="*/ 0 h 388"/>
                  <a:gd name="T40" fmla="*/ 0 w 374"/>
                  <a:gd name="T41" fmla="*/ 0 h 388"/>
                  <a:gd name="T42" fmla="*/ 0 w 374"/>
                  <a:gd name="T43" fmla="*/ 0 h 388"/>
                  <a:gd name="T44" fmla="*/ 0 w 374"/>
                  <a:gd name="T45" fmla="*/ 0 h 388"/>
                  <a:gd name="T46" fmla="*/ 0 w 374"/>
                  <a:gd name="T47" fmla="*/ 0 h 388"/>
                  <a:gd name="T48" fmla="*/ 0 w 374"/>
                  <a:gd name="T49" fmla="*/ 0 h 388"/>
                  <a:gd name="T50" fmla="*/ 0 w 374"/>
                  <a:gd name="T51" fmla="*/ 0 h 388"/>
                  <a:gd name="T52" fmla="*/ 0 w 374"/>
                  <a:gd name="T53" fmla="*/ 0 h 388"/>
                  <a:gd name="T54" fmla="*/ 0 w 374"/>
                  <a:gd name="T55" fmla="*/ 0 h 388"/>
                  <a:gd name="T56" fmla="*/ 0 w 374"/>
                  <a:gd name="T57" fmla="*/ 0 h 388"/>
                  <a:gd name="T58" fmla="*/ 0 w 374"/>
                  <a:gd name="T59" fmla="*/ 0 h 388"/>
                  <a:gd name="T60" fmla="*/ 0 w 374"/>
                  <a:gd name="T61" fmla="*/ 0 h 388"/>
                  <a:gd name="T62" fmla="*/ 0 w 374"/>
                  <a:gd name="T63" fmla="*/ 0 h 388"/>
                  <a:gd name="T64" fmla="*/ 0 w 374"/>
                  <a:gd name="T65" fmla="*/ 0 h 388"/>
                  <a:gd name="T66" fmla="*/ 0 w 374"/>
                  <a:gd name="T67" fmla="*/ 0 h 388"/>
                  <a:gd name="T68" fmla="*/ 0 w 374"/>
                  <a:gd name="T69" fmla="*/ 0 h 388"/>
                  <a:gd name="T70" fmla="*/ 0 w 374"/>
                  <a:gd name="T71" fmla="*/ 0 h 388"/>
                  <a:gd name="T72" fmla="*/ 0 w 374"/>
                  <a:gd name="T73" fmla="*/ 0 h 388"/>
                  <a:gd name="T74" fmla="*/ 0 w 374"/>
                  <a:gd name="T75" fmla="*/ 0 h 388"/>
                  <a:gd name="T76" fmla="*/ 0 w 374"/>
                  <a:gd name="T77" fmla="*/ 0 h 388"/>
                  <a:gd name="T78" fmla="*/ 0 w 374"/>
                  <a:gd name="T79" fmla="*/ 0 h 388"/>
                  <a:gd name="T80" fmla="*/ 0 w 374"/>
                  <a:gd name="T81" fmla="*/ 0 h 388"/>
                  <a:gd name="T82" fmla="*/ 0 w 374"/>
                  <a:gd name="T83" fmla="*/ 0 h 388"/>
                  <a:gd name="T84" fmla="*/ 0 w 374"/>
                  <a:gd name="T85" fmla="*/ 0 h 388"/>
                  <a:gd name="T86" fmla="*/ 0 w 374"/>
                  <a:gd name="T87" fmla="*/ 0 h 388"/>
                  <a:gd name="T88" fmla="*/ 0 w 374"/>
                  <a:gd name="T89" fmla="*/ 0 h 388"/>
                  <a:gd name="T90" fmla="*/ 0 w 374"/>
                  <a:gd name="T91" fmla="*/ 0 h 388"/>
                  <a:gd name="T92" fmla="*/ 0 w 374"/>
                  <a:gd name="T93" fmla="*/ 0 h 388"/>
                  <a:gd name="T94" fmla="*/ 0 w 374"/>
                  <a:gd name="T95" fmla="*/ 0 h 388"/>
                  <a:gd name="T96" fmla="*/ 0 w 374"/>
                  <a:gd name="T97" fmla="*/ 0 h 388"/>
                  <a:gd name="T98" fmla="*/ 0 w 374"/>
                  <a:gd name="T99" fmla="*/ 0 h 388"/>
                  <a:gd name="T100" fmla="*/ 0 w 374"/>
                  <a:gd name="T101" fmla="*/ 0 h 388"/>
                  <a:gd name="T102" fmla="*/ 0 w 374"/>
                  <a:gd name="T103" fmla="*/ 0 h 388"/>
                  <a:gd name="T104" fmla="*/ 0 w 374"/>
                  <a:gd name="T105" fmla="*/ 0 h 388"/>
                  <a:gd name="T106" fmla="*/ 0 w 374"/>
                  <a:gd name="T107" fmla="*/ 0 h 388"/>
                  <a:gd name="T108" fmla="*/ 0 w 374"/>
                  <a:gd name="T109" fmla="*/ 0 h 388"/>
                  <a:gd name="T110" fmla="*/ 0 w 374"/>
                  <a:gd name="T111" fmla="*/ 0 h 388"/>
                  <a:gd name="T112" fmla="*/ 0 w 374"/>
                  <a:gd name="T113" fmla="*/ 0 h 388"/>
                  <a:gd name="T114" fmla="*/ 0 w 374"/>
                  <a:gd name="T115" fmla="*/ 0 h 388"/>
                  <a:gd name="T116" fmla="*/ 0 w 374"/>
                  <a:gd name="T117" fmla="*/ 0 h 388"/>
                  <a:gd name="T118" fmla="*/ 0 w 374"/>
                  <a:gd name="T119" fmla="*/ 0 h 388"/>
                  <a:gd name="T120" fmla="*/ 0 w 374"/>
                  <a:gd name="T121" fmla="*/ 0 h 388"/>
                  <a:gd name="T122" fmla="*/ 0 w 374"/>
                  <a:gd name="T123" fmla="*/ 0 h 3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74"/>
                  <a:gd name="T187" fmla="*/ 0 h 388"/>
                  <a:gd name="T188" fmla="*/ 374 w 374"/>
                  <a:gd name="T189" fmla="*/ 388 h 3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74" h="388">
                    <a:moveTo>
                      <a:pt x="7" y="120"/>
                    </a:moveTo>
                    <a:lnTo>
                      <a:pt x="24" y="130"/>
                    </a:lnTo>
                    <a:lnTo>
                      <a:pt x="0" y="147"/>
                    </a:lnTo>
                    <a:lnTo>
                      <a:pt x="15" y="162"/>
                    </a:lnTo>
                    <a:lnTo>
                      <a:pt x="1" y="178"/>
                    </a:lnTo>
                    <a:lnTo>
                      <a:pt x="15" y="188"/>
                    </a:lnTo>
                    <a:lnTo>
                      <a:pt x="7" y="211"/>
                    </a:lnTo>
                    <a:lnTo>
                      <a:pt x="23" y="223"/>
                    </a:lnTo>
                    <a:lnTo>
                      <a:pt x="15" y="244"/>
                    </a:lnTo>
                    <a:lnTo>
                      <a:pt x="32" y="259"/>
                    </a:lnTo>
                    <a:lnTo>
                      <a:pt x="15" y="284"/>
                    </a:lnTo>
                    <a:lnTo>
                      <a:pt x="21" y="311"/>
                    </a:lnTo>
                    <a:lnTo>
                      <a:pt x="36" y="309"/>
                    </a:lnTo>
                    <a:lnTo>
                      <a:pt x="38" y="327"/>
                    </a:lnTo>
                    <a:lnTo>
                      <a:pt x="54" y="332"/>
                    </a:lnTo>
                    <a:lnTo>
                      <a:pt x="51" y="357"/>
                    </a:lnTo>
                    <a:lnTo>
                      <a:pt x="73" y="351"/>
                    </a:lnTo>
                    <a:lnTo>
                      <a:pt x="89" y="370"/>
                    </a:lnTo>
                    <a:lnTo>
                      <a:pt x="108" y="357"/>
                    </a:lnTo>
                    <a:lnTo>
                      <a:pt x="120" y="373"/>
                    </a:lnTo>
                    <a:lnTo>
                      <a:pt x="139" y="367"/>
                    </a:lnTo>
                    <a:lnTo>
                      <a:pt x="162" y="378"/>
                    </a:lnTo>
                    <a:lnTo>
                      <a:pt x="192" y="370"/>
                    </a:lnTo>
                    <a:lnTo>
                      <a:pt x="212" y="369"/>
                    </a:lnTo>
                    <a:lnTo>
                      <a:pt x="232" y="385"/>
                    </a:lnTo>
                    <a:lnTo>
                      <a:pt x="247" y="375"/>
                    </a:lnTo>
                    <a:lnTo>
                      <a:pt x="266" y="388"/>
                    </a:lnTo>
                    <a:lnTo>
                      <a:pt x="292" y="365"/>
                    </a:lnTo>
                    <a:lnTo>
                      <a:pt x="316" y="370"/>
                    </a:lnTo>
                    <a:lnTo>
                      <a:pt x="335" y="355"/>
                    </a:lnTo>
                    <a:lnTo>
                      <a:pt x="354" y="334"/>
                    </a:lnTo>
                    <a:lnTo>
                      <a:pt x="346" y="312"/>
                    </a:lnTo>
                    <a:lnTo>
                      <a:pt x="362" y="294"/>
                    </a:lnTo>
                    <a:lnTo>
                      <a:pt x="357" y="269"/>
                    </a:lnTo>
                    <a:lnTo>
                      <a:pt x="374" y="232"/>
                    </a:lnTo>
                    <a:lnTo>
                      <a:pt x="359" y="207"/>
                    </a:lnTo>
                    <a:lnTo>
                      <a:pt x="365" y="177"/>
                    </a:lnTo>
                    <a:lnTo>
                      <a:pt x="345" y="155"/>
                    </a:lnTo>
                    <a:lnTo>
                      <a:pt x="354" y="120"/>
                    </a:lnTo>
                    <a:lnTo>
                      <a:pt x="328" y="111"/>
                    </a:lnTo>
                    <a:lnTo>
                      <a:pt x="326" y="88"/>
                    </a:lnTo>
                    <a:lnTo>
                      <a:pt x="315" y="64"/>
                    </a:lnTo>
                    <a:lnTo>
                      <a:pt x="324" y="26"/>
                    </a:lnTo>
                    <a:lnTo>
                      <a:pt x="300" y="31"/>
                    </a:lnTo>
                    <a:lnTo>
                      <a:pt x="297" y="12"/>
                    </a:lnTo>
                    <a:lnTo>
                      <a:pt x="274" y="15"/>
                    </a:lnTo>
                    <a:lnTo>
                      <a:pt x="253" y="3"/>
                    </a:lnTo>
                    <a:lnTo>
                      <a:pt x="231" y="15"/>
                    </a:lnTo>
                    <a:lnTo>
                      <a:pt x="218" y="3"/>
                    </a:lnTo>
                    <a:lnTo>
                      <a:pt x="197" y="11"/>
                    </a:lnTo>
                    <a:lnTo>
                      <a:pt x="176" y="12"/>
                    </a:lnTo>
                    <a:lnTo>
                      <a:pt x="157" y="0"/>
                    </a:lnTo>
                    <a:lnTo>
                      <a:pt x="145" y="18"/>
                    </a:lnTo>
                    <a:lnTo>
                      <a:pt x="120" y="16"/>
                    </a:lnTo>
                    <a:lnTo>
                      <a:pt x="115" y="34"/>
                    </a:lnTo>
                    <a:lnTo>
                      <a:pt x="99" y="35"/>
                    </a:lnTo>
                    <a:lnTo>
                      <a:pt x="93" y="54"/>
                    </a:lnTo>
                    <a:lnTo>
                      <a:pt x="61" y="54"/>
                    </a:lnTo>
                    <a:lnTo>
                      <a:pt x="53" y="76"/>
                    </a:lnTo>
                    <a:lnTo>
                      <a:pt x="42" y="99"/>
                    </a:lnTo>
                    <a:lnTo>
                      <a:pt x="24" y="96"/>
                    </a:lnTo>
                    <a:lnTo>
                      <a:pt x="7" y="1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Freeform 67"/>
              <p:cNvSpPr>
                <a:spLocks/>
              </p:cNvSpPr>
              <p:nvPr/>
            </p:nvSpPr>
            <p:spPr bwMode="auto">
              <a:xfrm>
                <a:off x="745" y="865"/>
                <a:ext cx="56" cy="62"/>
              </a:xfrm>
              <a:custGeom>
                <a:avLst/>
                <a:gdLst>
                  <a:gd name="T0" fmla="*/ 0 w 500"/>
                  <a:gd name="T1" fmla="*/ 0 h 623"/>
                  <a:gd name="T2" fmla="*/ 0 w 500"/>
                  <a:gd name="T3" fmla="*/ 0 h 623"/>
                  <a:gd name="T4" fmla="*/ 0 w 500"/>
                  <a:gd name="T5" fmla="*/ 0 h 623"/>
                  <a:gd name="T6" fmla="*/ 0 w 500"/>
                  <a:gd name="T7" fmla="*/ 0 h 623"/>
                  <a:gd name="T8" fmla="*/ 0 w 500"/>
                  <a:gd name="T9" fmla="*/ 0 h 623"/>
                  <a:gd name="T10" fmla="*/ 0 w 500"/>
                  <a:gd name="T11" fmla="*/ 0 h 623"/>
                  <a:gd name="T12" fmla="*/ 0 w 500"/>
                  <a:gd name="T13" fmla="*/ 0 h 623"/>
                  <a:gd name="T14" fmla="*/ 0 w 500"/>
                  <a:gd name="T15" fmla="*/ 0 h 623"/>
                  <a:gd name="T16" fmla="*/ 0 w 500"/>
                  <a:gd name="T17" fmla="*/ 0 h 623"/>
                  <a:gd name="T18" fmla="*/ 0 w 500"/>
                  <a:gd name="T19" fmla="*/ 0 h 623"/>
                  <a:gd name="T20" fmla="*/ 0 w 500"/>
                  <a:gd name="T21" fmla="*/ 0 h 623"/>
                  <a:gd name="T22" fmla="*/ 0 w 500"/>
                  <a:gd name="T23" fmla="*/ 0 h 623"/>
                  <a:gd name="T24" fmla="*/ 0 w 500"/>
                  <a:gd name="T25" fmla="*/ 0 h 623"/>
                  <a:gd name="T26" fmla="*/ 0 w 500"/>
                  <a:gd name="T27" fmla="*/ 0 h 623"/>
                  <a:gd name="T28" fmla="*/ 0 w 500"/>
                  <a:gd name="T29" fmla="*/ 0 h 623"/>
                  <a:gd name="T30" fmla="*/ 0 w 500"/>
                  <a:gd name="T31" fmla="*/ 0 h 623"/>
                  <a:gd name="T32" fmla="*/ 0 w 500"/>
                  <a:gd name="T33" fmla="*/ 0 h 623"/>
                  <a:gd name="T34" fmla="*/ 0 w 500"/>
                  <a:gd name="T35" fmla="*/ 0 h 623"/>
                  <a:gd name="T36" fmla="*/ 0 w 500"/>
                  <a:gd name="T37" fmla="*/ 0 h 623"/>
                  <a:gd name="T38" fmla="*/ 0 w 500"/>
                  <a:gd name="T39" fmla="*/ 0 h 623"/>
                  <a:gd name="T40" fmla="*/ 0 w 500"/>
                  <a:gd name="T41" fmla="*/ 0 h 623"/>
                  <a:gd name="T42" fmla="*/ 0 w 500"/>
                  <a:gd name="T43" fmla="*/ 0 h 623"/>
                  <a:gd name="T44" fmla="*/ 0 w 500"/>
                  <a:gd name="T45" fmla="*/ 0 h 623"/>
                  <a:gd name="T46" fmla="*/ 0 w 500"/>
                  <a:gd name="T47" fmla="*/ 0 h 623"/>
                  <a:gd name="T48" fmla="*/ 0 w 500"/>
                  <a:gd name="T49" fmla="*/ 0 h 623"/>
                  <a:gd name="T50" fmla="*/ 0 w 500"/>
                  <a:gd name="T51" fmla="*/ 0 h 623"/>
                  <a:gd name="T52" fmla="*/ 0 w 500"/>
                  <a:gd name="T53" fmla="*/ 0 h 623"/>
                  <a:gd name="T54" fmla="*/ 0 w 500"/>
                  <a:gd name="T55" fmla="*/ 0 h 623"/>
                  <a:gd name="T56" fmla="*/ 0 w 500"/>
                  <a:gd name="T57" fmla="*/ 0 h 623"/>
                  <a:gd name="T58" fmla="*/ 0 w 500"/>
                  <a:gd name="T59" fmla="*/ 0 h 623"/>
                  <a:gd name="T60" fmla="*/ 0 w 500"/>
                  <a:gd name="T61" fmla="*/ 0 h 623"/>
                  <a:gd name="T62" fmla="*/ 0 w 500"/>
                  <a:gd name="T63" fmla="*/ 0 h 623"/>
                  <a:gd name="T64" fmla="*/ 0 w 500"/>
                  <a:gd name="T65" fmla="*/ 0 h 623"/>
                  <a:gd name="T66" fmla="*/ 0 w 500"/>
                  <a:gd name="T67" fmla="*/ 0 h 623"/>
                  <a:gd name="T68" fmla="*/ 0 w 500"/>
                  <a:gd name="T69" fmla="*/ 0 h 623"/>
                  <a:gd name="T70" fmla="*/ 0 w 500"/>
                  <a:gd name="T71" fmla="*/ 0 h 623"/>
                  <a:gd name="T72" fmla="*/ 0 w 500"/>
                  <a:gd name="T73" fmla="*/ 0 h 623"/>
                  <a:gd name="T74" fmla="*/ 0 w 500"/>
                  <a:gd name="T75" fmla="*/ 0 h 623"/>
                  <a:gd name="T76" fmla="*/ 0 w 500"/>
                  <a:gd name="T77" fmla="*/ 0 h 623"/>
                  <a:gd name="T78" fmla="*/ 0 w 500"/>
                  <a:gd name="T79" fmla="*/ 0 h 6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00"/>
                  <a:gd name="T121" fmla="*/ 0 h 623"/>
                  <a:gd name="T122" fmla="*/ 500 w 500"/>
                  <a:gd name="T123" fmla="*/ 623 h 6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00" h="623">
                    <a:moveTo>
                      <a:pt x="157" y="623"/>
                    </a:moveTo>
                    <a:lnTo>
                      <a:pt x="168" y="601"/>
                    </a:lnTo>
                    <a:lnTo>
                      <a:pt x="184" y="611"/>
                    </a:lnTo>
                    <a:lnTo>
                      <a:pt x="196" y="591"/>
                    </a:lnTo>
                    <a:lnTo>
                      <a:pt x="219" y="572"/>
                    </a:lnTo>
                    <a:lnTo>
                      <a:pt x="227" y="514"/>
                    </a:lnTo>
                    <a:lnTo>
                      <a:pt x="251" y="532"/>
                    </a:lnTo>
                    <a:lnTo>
                      <a:pt x="271" y="503"/>
                    </a:lnTo>
                    <a:lnTo>
                      <a:pt x="313" y="493"/>
                    </a:lnTo>
                    <a:lnTo>
                      <a:pt x="333" y="513"/>
                    </a:lnTo>
                    <a:lnTo>
                      <a:pt x="366" y="513"/>
                    </a:lnTo>
                    <a:lnTo>
                      <a:pt x="376" y="480"/>
                    </a:lnTo>
                    <a:lnTo>
                      <a:pt x="406" y="484"/>
                    </a:lnTo>
                    <a:lnTo>
                      <a:pt x="423" y="458"/>
                    </a:lnTo>
                    <a:lnTo>
                      <a:pt x="451" y="474"/>
                    </a:lnTo>
                    <a:lnTo>
                      <a:pt x="474" y="450"/>
                    </a:lnTo>
                    <a:lnTo>
                      <a:pt x="498" y="455"/>
                    </a:lnTo>
                    <a:lnTo>
                      <a:pt x="483" y="425"/>
                    </a:lnTo>
                    <a:lnTo>
                      <a:pt x="500" y="399"/>
                    </a:lnTo>
                    <a:lnTo>
                      <a:pt x="482" y="361"/>
                    </a:lnTo>
                    <a:lnTo>
                      <a:pt x="494" y="324"/>
                    </a:lnTo>
                    <a:lnTo>
                      <a:pt x="474" y="300"/>
                    </a:lnTo>
                    <a:lnTo>
                      <a:pt x="492" y="265"/>
                    </a:lnTo>
                    <a:lnTo>
                      <a:pt x="478" y="218"/>
                    </a:lnTo>
                    <a:lnTo>
                      <a:pt x="487" y="188"/>
                    </a:lnTo>
                    <a:lnTo>
                      <a:pt x="453" y="199"/>
                    </a:lnTo>
                    <a:lnTo>
                      <a:pt x="431" y="191"/>
                    </a:lnTo>
                    <a:lnTo>
                      <a:pt x="453" y="167"/>
                    </a:lnTo>
                    <a:lnTo>
                      <a:pt x="453" y="148"/>
                    </a:lnTo>
                    <a:lnTo>
                      <a:pt x="468" y="132"/>
                    </a:lnTo>
                    <a:lnTo>
                      <a:pt x="436" y="128"/>
                    </a:lnTo>
                    <a:lnTo>
                      <a:pt x="426" y="108"/>
                    </a:lnTo>
                    <a:lnTo>
                      <a:pt x="403" y="108"/>
                    </a:lnTo>
                    <a:lnTo>
                      <a:pt x="385" y="73"/>
                    </a:lnTo>
                    <a:lnTo>
                      <a:pt x="370" y="80"/>
                    </a:lnTo>
                    <a:lnTo>
                      <a:pt x="351" y="53"/>
                    </a:lnTo>
                    <a:lnTo>
                      <a:pt x="327" y="60"/>
                    </a:lnTo>
                    <a:lnTo>
                      <a:pt x="311" y="46"/>
                    </a:lnTo>
                    <a:lnTo>
                      <a:pt x="324" y="24"/>
                    </a:lnTo>
                    <a:lnTo>
                      <a:pt x="320" y="0"/>
                    </a:lnTo>
                    <a:lnTo>
                      <a:pt x="303" y="19"/>
                    </a:lnTo>
                    <a:lnTo>
                      <a:pt x="280" y="11"/>
                    </a:lnTo>
                    <a:lnTo>
                      <a:pt x="261" y="34"/>
                    </a:lnTo>
                    <a:lnTo>
                      <a:pt x="238" y="29"/>
                    </a:lnTo>
                    <a:lnTo>
                      <a:pt x="218" y="29"/>
                    </a:lnTo>
                    <a:lnTo>
                      <a:pt x="214" y="6"/>
                    </a:lnTo>
                    <a:lnTo>
                      <a:pt x="194" y="24"/>
                    </a:lnTo>
                    <a:lnTo>
                      <a:pt x="205" y="49"/>
                    </a:lnTo>
                    <a:lnTo>
                      <a:pt x="182" y="39"/>
                    </a:lnTo>
                    <a:lnTo>
                      <a:pt x="199" y="83"/>
                    </a:lnTo>
                    <a:lnTo>
                      <a:pt x="181" y="80"/>
                    </a:lnTo>
                    <a:lnTo>
                      <a:pt x="199" y="112"/>
                    </a:lnTo>
                    <a:lnTo>
                      <a:pt x="179" y="128"/>
                    </a:lnTo>
                    <a:lnTo>
                      <a:pt x="185" y="164"/>
                    </a:lnTo>
                    <a:lnTo>
                      <a:pt x="161" y="157"/>
                    </a:lnTo>
                    <a:lnTo>
                      <a:pt x="153" y="188"/>
                    </a:lnTo>
                    <a:lnTo>
                      <a:pt x="130" y="191"/>
                    </a:lnTo>
                    <a:lnTo>
                      <a:pt x="123" y="236"/>
                    </a:lnTo>
                    <a:lnTo>
                      <a:pt x="105" y="228"/>
                    </a:lnTo>
                    <a:lnTo>
                      <a:pt x="93" y="272"/>
                    </a:lnTo>
                    <a:lnTo>
                      <a:pt x="72" y="265"/>
                    </a:lnTo>
                    <a:lnTo>
                      <a:pt x="52" y="310"/>
                    </a:lnTo>
                    <a:lnTo>
                      <a:pt x="43" y="295"/>
                    </a:lnTo>
                    <a:lnTo>
                      <a:pt x="23" y="321"/>
                    </a:lnTo>
                    <a:lnTo>
                      <a:pt x="0" y="327"/>
                    </a:lnTo>
                    <a:lnTo>
                      <a:pt x="16" y="369"/>
                    </a:lnTo>
                    <a:lnTo>
                      <a:pt x="3" y="399"/>
                    </a:lnTo>
                    <a:lnTo>
                      <a:pt x="32" y="419"/>
                    </a:lnTo>
                    <a:lnTo>
                      <a:pt x="16" y="438"/>
                    </a:lnTo>
                    <a:lnTo>
                      <a:pt x="35" y="454"/>
                    </a:lnTo>
                    <a:lnTo>
                      <a:pt x="29" y="478"/>
                    </a:lnTo>
                    <a:lnTo>
                      <a:pt x="20" y="507"/>
                    </a:lnTo>
                    <a:lnTo>
                      <a:pt x="48" y="513"/>
                    </a:lnTo>
                    <a:lnTo>
                      <a:pt x="55" y="546"/>
                    </a:lnTo>
                    <a:lnTo>
                      <a:pt x="76" y="552"/>
                    </a:lnTo>
                    <a:lnTo>
                      <a:pt x="82" y="607"/>
                    </a:lnTo>
                    <a:lnTo>
                      <a:pt x="110" y="581"/>
                    </a:lnTo>
                    <a:lnTo>
                      <a:pt x="117" y="616"/>
                    </a:lnTo>
                    <a:lnTo>
                      <a:pt x="137" y="598"/>
                    </a:lnTo>
                    <a:lnTo>
                      <a:pt x="157" y="6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Freeform 68"/>
              <p:cNvSpPr>
                <a:spLocks/>
              </p:cNvSpPr>
              <p:nvPr/>
            </p:nvSpPr>
            <p:spPr bwMode="auto">
              <a:xfrm>
                <a:off x="712" y="868"/>
                <a:ext cx="60" cy="61"/>
              </a:xfrm>
              <a:custGeom>
                <a:avLst/>
                <a:gdLst>
                  <a:gd name="T0" fmla="*/ 0 w 535"/>
                  <a:gd name="T1" fmla="*/ 0 h 603"/>
                  <a:gd name="T2" fmla="*/ 0 w 535"/>
                  <a:gd name="T3" fmla="*/ 0 h 603"/>
                  <a:gd name="T4" fmla="*/ 0 w 535"/>
                  <a:gd name="T5" fmla="*/ 0 h 603"/>
                  <a:gd name="T6" fmla="*/ 0 w 535"/>
                  <a:gd name="T7" fmla="*/ 0 h 603"/>
                  <a:gd name="T8" fmla="*/ 0 w 535"/>
                  <a:gd name="T9" fmla="*/ 0 h 603"/>
                  <a:gd name="T10" fmla="*/ 0 w 535"/>
                  <a:gd name="T11" fmla="*/ 0 h 603"/>
                  <a:gd name="T12" fmla="*/ 0 w 535"/>
                  <a:gd name="T13" fmla="*/ 0 h 603"/>
                  <a:gd name="T14" fmla="*/ 0 w 535"/>
                  <a:gd name="T15" fmla="*/ 0 h 603"/>
                  <a:gd name="T16" fmla="*/ 0 w 535"/>
                  <a:gd name="T17" fmla="*/ 0 h 603"/>
                  <a:gd name="T18" fmla="*/ 0 w 535"/>
                  <a:gd name="T19" fmla="*/ 0 h 603"/>
                  <a:gd name="T20" fmla="*/ 0 w 535"/>
                  <a:gd name="T21" fmla="*/ 0 h 603"/>
                  <a:gd name="T22" fmla="*/ 0 w 535"/>
                  <a:gd name="T23" fmla="*/ 0 h 603"/>
                  <a:gd name="T24" fmla="*/ 0 w 535"/>
                  <a:gd name="T25" fmla="*/ 0 h 603"/>
                  <a:gd name="T26" fmla="*/ 0 w 535"/>
                  <a:gd name="T27" fmla="*/ 0 h 603"/>
                  <a:gd name="T28" fmla="*/ 0 w 535"/>
                  <a:gd name="T29" fmla="*/ 0 h 603"/>
                  <a:gd name="T30" fmla="*/ 0 w 535"/>
                  <a:gd name="T31" fmla="*/ 0 h 603"/>
                  <a:gd name="T32" fmla="*/ 0 w 535"/>
                  <a:gd name="T33" fmla="*/ 0 h 603"/>
                  <a:gd name="T34" fmla="*/ 0 w 535"/>
                  <a:gd name="T35" fmla="*/ 0 h 603"/>
                  <a:gd name="T36" fmla="*/ 0 w 535"/>
                  <a:gd name="T37" fmla="*/ 0 h 603"/>
                  <a:gd name="T38" fmla="*/ 0 w 535"/>
                  <a:gd name="T39" fmla="*/ 0 h 603"/>
                  <a:gd name="T40" fmla="*/ 0 w 535"/>
                  <a:gd name="T41" fmla="*/ 0 h 603"/>
                  <a:gd name="T42" fmla="*/ 0 w 535"/>
                  <a:gd name="T43" fmla="*/ 0 h 603"/>
                  <a:gd name="T44" fmla="*/ 0 w 535"/>
                  <a:gd name="T45" fmla="*/ 0 h 603"/>
                  <a:gd name="T46" fmla="*/ 0 w 535"/>
                  <a:gd name="T47" fmla="*/ 0 h 603"/>
                  <a:gd name="T48" fmla="*/ 0 w 535"/>
                  <a:gd name="T49" fmla="*/ 0 h 603"/>
                  <a:gd name="T50" fmla="*/ 0 w 535"/>
                  <a:gd name="T51" fmla="*/ 0 h 603"/>
                  <a:gd name="T52" fmla="*/ 0 w 535"/>
                  <a:gd name="T53" fmla="*/ 0 h 603"/>
                  <a:gd name="T54" fmla="*/ 0 w 535"/>
                  <a:gd name="T55" fmla="*/ 0 h 603"/>
                  <a:gd name="T56" fmla="*/ 0 w 535"/>
                  <a:gd name="T57" fmla="*/ 0 h 603"/>
                  <a:gd name="T58" fmla="*/ 0 w 535"/>
                  <a:gd name="T59" fmla="*/ 0 h 603"/>
                  <a:gd name="T60" fmla="*/ 0 w 535"/>
                  <a:gd name="T61" fmla="*/ 0 h 603"/>
                  <a:gd name="T62" fmla="*/ 0 w 535"/>
                  <a:gd name="T63" fmla="*/ 0 h 603"/>
                  <a:gd name="T64" fmla="*/ 0 w 535"/>
                  <a:gd name="T65" fmla="*/ 0 h 603"/>
                  <a:gd name="T66" fmla="*/ 0 w 535"/>
                  <a:gd name="T67" fmla="*/ 0 h 603"/>
                  <a:gd name="T68" fmla="*/ 0 w 535"/>
                  <a:gd name="T69" fmla="*/ 0 h 603"/>
                  <a:gd name="T70" fmla="*/ 0 w 535"/>
                  <a:gd name="T71" fmla="*/ 0 h 603"/>
                  <a:gd name="T72" fmla="*/ 0 w 535"/>
                  <a:gd name="T73" fmla="*/ 0 h 603"/>
                  <a:gd name="T74" fmla="*/ 0 w 535"/>
                  <a:gd name="T75" fmla="*/ 0 h 603"/>
                  <a:gd name="T76" fmla="*/ 0 w 535"/>
                  <a:gd name="T77" fmla="*/ 0 h 603"/>
                  <a:gd name="T78" fmla="*/ 0 w 535"/>
                  <a:gd name="T79" fmla="*/ 0 h 603"/>
                  <a:gd name="T80" fmla="*/ 0 w 535"/>
                  <a:gd name="T81" fmla="*/ 0 h 603"/>
                  <a:gd name="T82" fmla="*/ 0 w 535"/>
                  <a:gd name="T83" fmla="*/ 0 h 603"/>
                  <a:gd name="T84" fmla="*/ 0 w 535"/>
                  <a:gd name="T85" fmla="*/ 0 h 603"/>
                  <a:gd name="T86" fmla="*/ 0 w 535"/>
                  <a:gd name="T87" fmla="*/ 0 h 603"/>
                  <a:gd name="T88" fmla="*/ 0 w 535"/>
                  <a:gd name="T89" fmla="*/ 0 h 603"/>
                  <a:gd name="T90" fmla="*/ 0 w 535"/>
                  <a:gd name="T91" fmla="*/ 0 h 603"/>
                  <a:gd name="T92" fmla="*/ 0 w 535"/>
                  <a:gd name="T93" fmla="*/ 0 h 603"/>
                  <a:gd name="T94" fmla="*/ 0 w 535"/>
                  <a:gd name="T95" fmla="*/ 0 h 603"/>
                  <a:gd name="T96" fmla="*/ 0 w 535"/>
                  <a:gd name="T97" fmla="*/ 0 h 603"/>
                  <a:gd name="T98" fmla="*/ 0 w 535"/>
                  <a:gd name="T99" fmla="*/ 0 h 603"/>
                  <a:gd name="T100" fmla="*/ 0 w 535"/>
                  <a:gd name="T101" fmla="*/ 0 h 603"/>
                  <a:gd name="T102" fmla="*/ 0 w 535"/>
                  <a:gd name="T103" fmla="*/ 0 h 603"/>
                  <a:gd name="T104" fmla="*/ 0 w 535"/>
                  <a:gd name="T105" fmla="*/ 0 h 603"/>
                  <a:gd name="T106" fmla="*/ 0 w 535"/>
                  <a:gd name="T107" fmla="*/ 0 h 603"/>
                  <a:gd name="T108" fmla="*/ 0 w 535"/>
                  <a:gd name="T109" fmla="*/ 0 h 603"/>
                  <a:gd name="T110" fmla="*/ 0 w 535"/>
                  <a:gd name="T111" fmla="*/ 0 h 60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35"/>
                  <a:gd name="T169" fmla="*/ 0 h 603"/>
                  <a:gd name="T170" fmla="*/ 535 w 535"/>
                  <a:gd name="T171" fmla="*/ 603 h 60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35" h="603">
                    <a:moveTo>
                      <a:pt x="289" y="603"/>
                    </a:moveTo>
                    <a:lnTo>
                      <a:pt x="283" y="584"/>
                    </a:lnTo>
                    <a:lnTo>
                      <a:pt x="268" y="590"/>
                    </a:lnTo>
                    <a:lnTo>
                      <a:pt x="262" y="567"/>
                    </a:lnTo>
                    <a:lnTo>
                      <a:pt x="244" y="574"/>
                    </a:lnTo>
                    <a:lnTo>
                      <a:pt x="241" y="557"/>
                    </a:lnTo>
                    <a:lnTo>
                      <a:pt x="222" y="557"/>
                    </a:lnTo>
                    <a:lnTo>
                      <a:pt x="216" y="543"/>
                    </a:lnTo>
                    <a:lnTo>
                      <a:pt x="193" y="544"/>
                    </a:lnTo>
                    <a:lnTo>
                      <a:pt x="198" y="528"/>
                    </a:lnTo>
                    <a:lnTo>
                      <a:pt x="181" y="534"/>
                    </a:lnTo>
                    <a:lnTo>
                      <a:pt x="172" y="518"/>
                    </a:lnTo>
                    <a:lnTo>
                      <a:pt x="145" y="520"/>
                    </a:lnTo>
                    <a:lnTo>
                      <a:pt x="141" y="504"/>
                    </a:lnTo>
                    <a:lnTo>
                      <a:pt x="120" y="507"/>
                    </a:lnTo>
                    <a:lnTo>
                      <a:pt x="105" y="492"/>
                    </a:lnTo>
                    <a:lnTo>
                      <a:pt x="87" y="494"/>
                    </a:lnTo>
                    <a:lnTo>
                      <a:pt x="77" y="472"/>
                    </a:lnTo>
                    <a:lnTo>
                      <a:pt x="49" y="472"/>
                    </a:lnTo>
                    <a:lnTo>
                      <a:pt x="58" y="458"/>
                    </a:lnTo>
                    <a:lnTo>
                      <a:pt x="44" y="445"/>
                    </a:lnTo>
                    <a:lnTo>
                      <a:pt x="53" y="425"/>
                    </a:lnTo>
                    <a:lnTo>
                      <a:pt x="40" y="422"/>
                    </a:lnTo>
                    <a:lnTo>
                      <a:pt x="46" y="402"/>
                    </a:lnTo>
                    <a:lnTo>
                      <a:pt x="37" y="389"/>
                    </a:lnTo>
                    <a:lnTo>
                      <a:pt x="38" y="364"/>
                    </a:lnTo>
                    <a:lnTo>
                      <a:pt x="29" y="353"/>
                    </a:lnTo>
                    <a:lnTo>
                      <a:pt x="31" y="333"/>
                    </a:lnTo>
                    <a:lnTo>
                      <a:pt x="18" y="324"/>
                    </a:lnTo>
                    <a:lnTo>
                      <a:pt x="22" y="315"/>
                    </a:lnTo>
                    <a:lnTo>
                      <a:pt x="16" y="297"/>
                    </a:lnTo>
                    <a:lnTo>
                      <a:pt x="22" y="284"/>
                    </a:lnTo>
                    <a:lnTo>
                      <a:pt x="7" y="272"/>
                    </a:lnTo>
                    <a:lnTo>
                      <a:pt x="21" y="258"/>
                    </a:lnTo>
                    <a:lnTo>
                      <a:pt x="18" y="236"/>
                    </a:lnTo>
                    <a:lnTo>
                      <a:pt x="35" y="219"/>
                    </a:lnTo>
                    <a:lnTo>
                      <a:pt x="22" y="210"/>
                    </a:lnTo>
                    <a:lnTo>
                      <a:pt x="31" y="192"/>
                    </a:lnTo>
                    <a:lnTo>
                      <a:pt x="18" y="176"/>
                    </a:lnTo>
                    <a:lnTo>
                      <a:pt x="24" y="157"/>
                    </a:lnTo>
                    <a:lnTo>
                      <a:pt x="7" y="137"/>
                    </a:lnTo>
                    <a:lnTo>
                      <a:pt x="15" y="126"/>
                    </a:lnTo>
                    <a:lnTo>
                      <a:pt x="0" y="111"/>
                    </a:lnTo>
                    <a:lnTo>
                      <a:pt x="13" y="97"/>
                    </a:lnTo>
                    <a:lnTo>
                      <a:pt x="7" y="81"/>
                    </a:lnTo>
                    <a:lnTo>
                      <a:pt x="28" y="78"/>
                    </a:lnTo>
                    <a:lnTo>
                      <a:pt x="38" y="64"/>
                    </a:lnTo>
                    <a:lnTo>
                      <a:pt x="56" y="62"/>
                    </a:lnTo>
                    <a:lnTo>
                      <a:pt x="74" y="48"/>
                    </a:lnTo>
                    <a:lnTo>
                      <a:pt x="93" y="32"/>
                    </a:lnTo>
                    <a:lnTo>
                      <a:pt x="114" y="28"/>
                    </a:lnTo>
                    <a:lnTo>
                      <a:pt x="135" y="23"/>
                    </a:lnTo>
                    <a:lnTo>
                      <a:pt x="161" y="25"/>
                    </a:lnTo>
                    <a:lnTo>
                      <a:pt x="170" y="6"/>
                    </a:lnTo>
                    <a:lnTo>
                      <a:pt x="191" y="13"/>
                    </a:lnTo>
                    <a:lnTo>
                      <a:pt x="207" y="0"/>
                    </a:lnTo>
                    <a:lnTo>
                      <a:pt x="216" y="28"/>
                    </a:lnTo>
                    <a:lnTo>
                      <a:pt x="231" y="18"/>
                    </a:lnTo>
                    <a:lnTo>
                      <a:pt x="244" y="29"/>
                    </a:lnTo>
                    <a:lnTo>
                      <a:pt x="259" y="15"/>
                    </a:lnTo>
                    <a:lnTo>
                      <a:pt x="265" y="39"/>
                    </a:lnTo>
                    <a:lnTo>
                      <a:pt x="289" y="35"/>
                    </a:lnTo>
                    <a:lnTo>
                      <a:pt x="302" y="44"/>
                    </a:lnTo>
                    <a:lnTo>
                      <a:pt x="319" y="41"/>
                    </a:lnTo>
                    <a:lnTo>
                      <a:pt x="329" y="51"/>
                    </a:lnTo>
                    <a:lnTo>
                      <a:pt x="344" y="38"/>
                    </a:lnTo>
                    <a:lnTo>
                      <a:pt x="357" y="64"/>
                    </a:lnTo>
                    <a:lnTo>
                      <a:pt x="370" y="58"/>
                    </a:lnTo>
                    <a:lnTo>
                      <a:pt x="382" y="74"/>
                    </a:lnTo>
                    <a:lnTo>
                      <a:pt x="393" y="65"/>
                    </a:lnTo>
                    <a:lnTo>
                      <a:pt x="410" y="78"/>
                    </a:lnTo>
                    <a:lnTo>
                      <a:pt x="422" y="75"/>
                    </a:lnTo>
                    <a:lnTo>
                      <a:pt x="427" y="87"/>
                    </a:lnTo>
                    <a:lnTo>
                      <a:pt x="445" y="88"/>
                    </a:lnTo>
                    <a:lnTo>
                      <a:pt x="434" y="101"/>
                    </a:lnTo>
                    <a:lnTo>
                      <a:pt x="456" y="105"/>
                    </a:lnTo>
                    <a:lnTo>
                      <a:pt x="473" y="107"/>
                    </a:lnTo>
                    <a:lnTo>
                      <a:pt x="477" y="123"/>
                    </a:lnTo>
                    <a:lnTo>
                      <a:pt x="496" y="124"/>
                    </a:lnTo>
                    <a:lnTo>
                      <a:pt x="490" y="144"/>
                    </a:lnTo>
                    <a:lnTo>
                      <a:pt x="505" y="157"/>
                    </a:lnTo>
                    <a:lnTo>
                      <a:pt x="502" y="183"/>
                    </a:lnTo>
                    <a:lnTo>
                      <a:pt x="517" y="196"/>
                    </a:lnTo>
                    <a:lnTo>
                      <a:pt x="514" y="215"/>
                    </a:lnTo>
                    <a:lnTo>
                      <a:pt x="526" y="222"/>
                    </a:lnTo>
                    <a:lnTo>
                      <a:pt x="520" y="238"/>
                    </a:lnTo>
                    <a:lnTo>
                      <a:pt x="535" y="246"/>
                    </a:lnTo>
                    <a:lnTo>
                      <a:pt x="520" y="269"/>
                    </a:lnTo>
                    <a:lnTo>
                      <a:pt x="526" y="290"/>
                    </a:lnTo>
                    <a:lnTo>
                      <a:pt x="511" y="304"/>
                    </a:lnTo>
                    <a:lnTo>
                      <a:pt x="511" y="327"/>
                    </a:lnTo>
                    <a:lnTo>
                      <a:pt x="499" y="357"/>
                    </a:lnTo>
                    <a:lnTo>
                      <a:pt x="502" y="387"/>
                    </a:lnTo>
                    <a:lnTo>
                      <a:pt x="493" y="400"/>
                    </a:lnTo>
                    <a:lnTo>
                      <a:pt x="495" y="425"/>
                    </a:lnTo>
                    <a:lnTo>
                      <a:pt x="479" y="445"/>
                    </a:lnTo>
                    <a:lnTo>
                      <a:pt x="486" y="462"/>
                    </a:lnTo>
                    <a:lnTo>
                      <a:pt x="470" y="488"/>
                    </a:lnTo>
                    <a:lnTo>
                      <a:pt x="474" y="511"/>
                    </a:lnTo>
                    <a:lnTo>
                      <a:pt x="456" y="533"/>
                    </a:lnTo>
                    <a:lnTo>
                      <a:pt x="461" y="544"/>
                    </a:lnTo>
                    <a:lnTo>
                      <a:pt x="440" y="534"/>
                    </a:lnTo>
                    <a:lnTo>
                      <a:pt x="430" y="547"/>
                    </a:lnTo>
                    <a:lnTo>
                      <a:pt x="413" y="541"/>
                    </a:lnTo>
                    <a:lnTo>
                      <a:pt x="399" y="563"/>
                    </a:lnTo>
                    <a:lnTo>
                      <a:pt x="381" y="557"/>
                    </a:lnTo>
                    <a:lnTo>
                      <a:pt x="367" y="573"/>
                    </a:lnTo>
                    <a:lnTo>
                      <a:pt x="350" y="566"/>
                    </a:lnTo>
                    <a:lnTo>
                      <a:pt x="338" y="586"/>
                    </a:lnTo>
                    <a:lnTo>
                      <a:pt x="316" y="579"/>
                    </a:lnTo>
                    <a:lnTo>
                      <a:pt x="316" y="596"/>
                    </a:lnTo>
                    <a:lnTo>
                      <a:pt x="302" y="589"/>
                    </a:lnTo>
                    <a:lnTo>
                      <a:pt x="289" y="6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Freeform 69"/>
              <p:cNvSpPr>
                <a:spLocks/>
              </p:cNvSpPr>
              <p:nvPr/>
            </p:nvSpPr>
            <p:spPr bwMode="auto">
              <a:xfrm>
                <a:off x="625" y="980"/>
                <a:ext cx="63" cy="57"/>
              </a:xfrm>
              <a:custGeom>
                <a:avLst/>
                <a:gdLst>
                  <a:gd name="T0" fmla="*/ 0 w 566"/>
                  <a:gd name="T1" fmla="*/ 0 h 571"/>
                  <a:gd name="T2" fmla="*/ 0 w 566"/>
                  <a:gd name="T3" fmla="*/ 0 h 571"/>
                  <a:gd name="T4" fmla="*/ 0 w 566"/>
                  <a:gd name="T5" fmla="*/ 0 h 571"/>
                  <a:gd name="T6" fmla="*/ 0 w 566"/>
                  <a:gd name="T7" fmla="*/ 0 h 571"/>
                  <a:gd name="T8" fmla="*/ 0 w 566"/>
                  <a:gd name="T9" fmla="*/ 0 h 571"/>
                  <a:gd name="T10" fmla="*/ 0 w 566"/>
                  <a:gd name="T11" fmla="*/ 0 h 571"/>
                  <a:gd name="T12" fmla="*/ 0 w 566"/>
                  <a:gd name="T13" fmla="*/ 0 h 571"/>
                  <a:gd name="T14" fmla="*/ 0 w 566"/>
                  <a:gd name="T15" fmla="*/ 0 h 571"/>
                  <a:gd name="T16" fmla="*/ 0 w 566"/>
                  <a:gd name="T17" fmla="*/ 0 h 571"/>
                  <a:gd name="T18" fmla="*/ 0 w 566"/>
                  <a:gd name="T19" fmla="*/ 0 h 571"/>
                  <a:gd name="T20" fmla="*/ 0 w 566"/>
                  <a:gd name="T21" fmla="*/ 0 h 571"/>
                  <a:gd name="T22" fmla="*/ 0 w 566"/>
                  <a:gd name="T23" fmla="*/ 0 h 571"/>
                  <a:gd name="T24" fmla="*/ 0 w 566"/>
                  <a:gd name="T25" fmla="*/ 0 h 571"/>
                  <a:gd name="T26" fmla="*/ 0 w 566"/>
                  <a:gd name="T27" fmla="*/ 0 h 571"/>
                  <a:gd name="T28" fmla="*/ 0 w 566"/>
                  <a:gd name="T29" fmla="*/ 0 h 571"/>
                  <a:gd name="T30" fmla="*/ 0 w 566"/>
                  <a:gd name="T31" fmla="*/ 0 h 571"/>
                  <a:gd name="T32" fmla="*/ 0 w 566"/>
                  <a:gd name="T33" fmla="*/ 0 h 571"/>
                  <a:gd name="T34" fmla="*/ 0 w 566"/>
                  <a:gd name="T35" fmla="*/ 0 h 571"/>
                  <a:gd name="T36" fmla="*/ 0 w 566"/>
                  <a:gd name="T37" fmla="*/ 0 h 571"/>
                  <a:gd name="T38" fmla="*/ 0 w 566"/>
                  <a:gd name="T39" fmla="*/ 0 h 571"/>
                  <a:gd name="T40" fmla="*/ 0 w 566"/>
                  <a:gd name="T41" fmla="*/ 0 h 571"/>
                  <a:gd name="T42" fmla="*/ 0 w 566"/>
                  <a:gd name="T43" fmla="*/ 0 h 571"/>
                  <a:gd name="T44" fmla="*/ 0 w 566"/>
                  <a:gd name="T45" fmla="*/ 0 h 571"/>
                  <a:gd name="T46" fmla="*/ 0 w 566"/>
                  <a:gd name="T47" fmla="*/ 0 h 571"/>
                  <a:gd name="T48" fmla="*/ 0 w 566"/>
                  <a:gd name="T49" fmla="*/ 0 h 571"/>
                  <a:gd name="T50" fmla="*/ 0 w 566"/>
                  <a:gd name="T51" fmla="*/ 0 h 571"/>
                  <a:gd name="T52" fmla="*/ 0 w 566"/>
                  <a:gd name="T53" fmla="*/ 0 h 571"/>
                  <a:gd name="T54" fmla="*/ 0 w 566"/>
                  <a:gd name="T55" fmla="*/ 0 h 571"/>
                  <a:gd name="T56" fmla="*/ 0 w 566"/>
                  <a:gd name="T57" fmla="*/ 0 h 571"/>
                  <a:gd name="T58" fmla="*/ 0 w 566"/>
                  <a:gd name="T59" fmla="*/ 0 h 571"/>
                  <a:gd name="T60" fmla="*/ 0 w 566"/>
                  <a:gd name="T61" fmla="*/ 0 h 571"/>
                  <a:gd name="T62" fmla="*/ 0 w 566"/>
                  <a:gd name="T63" fmla="*/ 0 h 571"/>
                  <a:gd name="T64" fmla="*/ 0 w 566"/>
                  <a:gd name="T65" fmla="*/ 0 h 571"/>
                  <a:gd name="T66" fmla="*/ 0 w 566"/>
                  <a:gd name="T67" fmla="*/ 0 h 571"/>
                  <a:gd name="T68" fmla="*/ 0 w 566"/>
                  <a:gd name="T69" fmla="*/ 0 h 571"/>
                  <a:gd name="T70" fmla="*/ 0 w 566"/>
                  <a:gd name="T71" fmla="*/ 0 h 571"/>
                  <a:gd name="T72" fmla="*/ 0 w 566"/>
                  <a:gd name="T73" fmla="*/ 0 h 571"/>
                  <a:gd name="T74" fmla="*/ 0 w 566"/>
                  <a:gd name="T75" fmla="*/ 0 h 571"/>
                  <a:gd name="T76" fmla="*/ 0 w 566"/>
                  <a:gd name="T77" fmla="*/ 0 h 571"/>
                  <a:gd name="T78" fmla="*/ 0 w 566"/>
                  <a:gd name="T79" fmla="*/ 0 h 571"/>
                  <a:gd name="T80" fmla="*/ 0 w 566"/>
                  <a:gd name="T81" fmla="*/ 0 h 571"/>
                  <a:gd name="T82" fmla="*/ 0 w 566"/>
                  <a:gd name="T83" fmla="*/ 0 h 571"/>
                  <a:gd name="T84" fmla="*/ 0 w 566"/>
                  <a:gd name="T85" fmla="*/ 0 h 571"/>
                  <a:gd name="T86" fmla="*/ 0 w 566"/>
                  <a:gd name="T87" fmla="*/ 0 h 571"/>
                  <a:gd name="T88" fmla="*/ 0 w 566"/>
                  <a:gd name="T89" fmla="*/ 0 h 571"/>
                  <a:gd name="T90" fmla="*/ 0 w 566"/>
                  <a:gd name="T91" fmla="*/ 0 h 571"/>
                  <a:gd name="T92" fmla="*/ 0 w 566"/>
                  <a:gd name="T93" fmla="*/ 0 h 571"/>
                  <a:gd name="T94" fmla="*/ 0 w 566"/>
                  <a:gd name="T95" fmla="*/ 0 h 571"/>
                  <a:gd name="T96" fmla="*/ 0 w 566"/>
                  <a:gd name="T97" fmla="*/ 0 h 571"/>
                  <a:gd name="T98" fmla="*/ 0 w 566"/>
                  <a:gd name="T99" fmla="*/ 0 h 571"/>
                  <a:gd name="T100" fmla="*/ 0 w 566"/>
                  <a:gd name="T101" fmla="*/ 0 h 571"/>
                  <a:gd name="T102" fmla="*/ 0 w 566"/>
                  <a:gd name="T103" fmla="*/ 0 h 571"/>
                  <a:gd name="T104" fmla="*/ 0 w 566"/>
                  <a:gd name="T105" fmla="*/ 0 h 571"/>
                  <a:gd name="T106" fmla="*/ 0 w 566"/>
                  <a:gd name="T107" fmla="*/ 0 h 571"/>
                  <a:gd name="T108" fmla="*/ 0 w 566"/>
                  <a:gd name="T109" fmla="*/ 0 h 571"/>
                  <a:gd name="T110" fmla="*/ 0 w 566"/>
                  <a:gd name="T111" fmla="*/ 0 h 57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6"/>
                  <a:gd name="T169" fmla="*/ 0 h 571"/>
                  <a:gd name="T170" fmla="*/ 566 w 566"/>
                  <a:gd name="T171" fmla="*/ 571 h 57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6" h="571">
                    <a:moveTo>
                      <a:pt x="0" y="309"/>
                    </a:moveTo>
                    <a:lnTo>
                      <a:pt x="19" y="302"/>
                    </a:lnTo>
                    <a:lnTo>
                      <a:pt x="12" y="287"/>
                    </a:lnTo>
                    <a:lnTo>
                      <a:pt x="34" y="280"/>
                    </a:lnTo>
                    <a:lnTo>
                      <a:pt x="28" y="260"/>
                    </a:lnTo>
                    <a:lnTo>
                      <a:pt x="43" y="257"/>
                    </a:lnTo>
                    <a:lnTo>
                      <a:pt x="43" y="237"/>
                    </a:lnTo>
                    <a:lnTo>
                      <a:pt x="57" y="231"/>
                    </a:lnTo>
                    <a:lnTo>
                      <a:pt x="56" y="207"/>
                    </a:lnTo>
                    <a:lnTo>
                      <a:pt x="71" y="211"/>
                    </a:lnTo>
                    <a:lnTo>
                      <a:pt x="65" y="194"/>
                    </a:lnTo>
                    <a:lnTo>
                      <a:pt x="80" y="184"/>
                    </a:lnTo>
                    <a:lnTo>
                      <a:pt x="78" y="155"/>
                    </a:lnTo>
                    <a:lnTo>
                      <a:pt x="93" y="151"/>
                    </a:lnTo>
                    <a:lnTo>
                      <a:pt x="90" y="128"/>
                    </a:lnTo>
                    <a:lnTo>
                      <a:pt x="105" y="113"/>
                    </a:lnTo>
                    <a:lnTo>
                      <a:pt x="103" y="93"/>
                    </a:lnTo>
                    <a:lnTo>
                      <a:pt x="123" y="82"/>
                    </a:lnTo>
                    <a:lnTo>
                      <a:pt x="123" y="53"/>
                    </a:lnTo>
                    <a:lnTo>
                      <a:pt x="136" y="63"/>
                    </a:lnTo>
                    <a:lnTo>
                      <a:pt x="149" y="47"/>
                    </a:lnTo>
                    <a:lnTo>
                      <a:pt x="167" y="57"/>
                    </a:lnTo>
                    <a:lnTo>
                      <a:pt x="170" y="43"/>
                    </a:lnTo>
                    <a:lnTo>
                      <a:pt x="189" y="49"/>
                    </a:lnTo>
                    <a:lnTo>
                      <a:pt x="201" y="40"/>
                    </a:lnTo>
                    <a:lnTo>
                      <a:pt x="225" y="41"/>
                    </a:lnTo>
                    <a:lnTo>
                      <a:pt x="235" y="31"/>
                    </a:lnTo>
                    <a:lnTo>
                      <a:pt x="253" y="33"/>
                    </a:lnTo>
                    <a:lnTo>
                      <a:pt x="261" y="20"/>
                    </a:lnTo>
                    <a:lnTo>
                      <a:pt x="271" y="24"/>
                    </a:lnTo>
                    <a:lnTo>
                      <a:pt x="287" y="18"/>
                    </a:lnTo>
                    <a:lnTo>
                      <a:pt x="299" y="24"/>
                    </a:lnTo>
                    <a:lnTo>
                      <a:pt x="311" y="8"/>
                    </a:lnTo>
                    <a:lnTo>
                      <a:pt x="324" y="23"/>
                    </a:lnTo>
                    <a:lnTo>
                      <a:pt x="344" y="20"/>
                    </a:lnTo>
                    <a:lnTo>
                      <a:pt x="360" y="37"/>
                    </a:lnTo>
                    <a:lnTo>
                      <a:pt x="369" y="24"/>
                    </a:lnTo>
                    <a:lnTo>
                      <a:pt x="385" y="33"/>
                    </a:lnTo>
                    <a:lnTo>
                      <a:pt x="401" y="20"/>
                    </a:lnTo>
                    <a:lnTo>
                      <a:pt x="418" y="26"/>
                    </a:lnTo>
                    <a:lnTo>
                      <a:pt x="437" y="8"/>
                    </a:lnTo>
                    <a:lnTo>
                      <a:pt x="447" y="17"/>
                    </a:lnTo>
                    <a:lnTo>
                      <a:pt x="461" y="0"/>
                    </a:lnTo>
                    <a:lnTo>
                      <a:pt x="474" y="14"/>
                    </a:lnTo>
                    <a:lnTo>
                      <a:pt x="490" y="8"/>
                    </a:lnTo>
                    <a:lnTo>
                      <a:pt x="492" y="30"/>
                    </a:lnTo>
                    <a:lnTo>
                      <a:pt x="505" y="41"/>
                    </a:lnTo>
                    <a:lnTo>
                      <a:pt x="507" y="60"/>
                    </a:lnTo>
                    <a:lnTo>
                      <a:pt x="521" y="79"/>
                    </a:lnTo>
                    <a:lnTo>
                      <a:pt x="535" y="100"/>
                    </a:lnTo>
                    <a:lnTo>
                      <a:pt x="539" y="122"/>
                    </a:lnTo>
                    <a:lnTo>
                      <a:pt x="544" y="145"/>
                    </a:lnTo>
                    <a:lnTo>
                      <a:pt x="542" y="172"/>
                    </a:lnTo>
                    <a:lnTo>
                      <a:pt x="559" y="182"/>
                    </a:lnTo>
                    <a:lnTo>
                      <a:pt x="553" y="205"/>
                    </a:lnTo>
                    <a:lnTo>
                      <a:pt x="566" y="221"/>
                    </a:lnTo>
                    <a:lnTo>
                      <a:pt x="539" y="231"/>
                    </a:lnTo>
                    <a:lnTo>
                      <a:pt x="548" y="247"/>
                    </a:lnTo>
                    <a:lnTo>
                      <a:pt x="538" y="260"/>
                    </a:lnTo>
                    <a:lnTo>
                      <a:pt x="551" y="277"/>
                    </a:lnTo>
                    <a:lnTo>
                      <a:pt x="529" y="283"/>
                    </a:lnTo>
                    <a:lnTo>
                      <a:pt x="533" y="309"/>
                    </a:lnTo>
                    <a:lnTo>
                      <a:pt x="524" y="323"/>
                    </a:lnTo>
                    <a:lnTo>
                      <a:pt x="527" y="341"/>
                    </a:lnTo>
                    <a:lnTo>
                      <a:pt x="517" y="351"/>
                    </a:lnTo>
                    <a:lnTo>
                      <a:pt x="530" y="368"/>
                    </a:lnTo>
                    <a:lnTo>
                      <a:pt x="505" y="382"/>
                    </a:lnTo>
                    <a:lnTo>
                      <a:pt x="511" y="395"/>
                    </a:lnTo>
                    <a:lnTo>
                      <a:pt x="496" y="408"/>
                    </a:lnTo>
                    <a:lnTo>
                      <a:pt x="504" y="420"/>
                    </a:lnTo>
                    <a:lnTo>
                      <a:pt x="492" y="438"/>
                    </a:lnTo>
                    <a:lnTo>
                      <a:pt x="495" y="451"/>
                    </a:lnTo>
                    <a:lnTo>
                      <a:pt x="484" y="456"/>
                    </a:lnTo>
                    <a:lnTo>
                      <a:pt x="483" y="476"/>
                    </a:lnTo>
                    <a:lnTo>
                      <a:pt x="470" y="464"/>
                    </a:lnTo>
                    <a:lnTo>
                      <a:pt x="467" y="487"/>
                    </a:lnTo>
                    <a:lnTo>
                      <a:pt x="465" y="505"/>
                    </a:lnTo>
                    <a:lnTo>
                      <a:pt x="450" y="510"/>
                    </a:lnTo>
                    <a:lnTo>
                      <a:pt x="449" y="529"/>
                    </a:lnTo>
                    <a:lnTo>
                      <a:pt x="430" y="523"/>
                    </a:lnTo>
                    <a:lnTo>
                      <a:pt x="418" y="539"/>
                    </a:lnTo>
                    <a:lnTo>
                      <a:pt x="394" y="536"/>
                    </a:lnTo>
                    <a:lnTo>
                      <a:pt x="381" y="552"/>
                    </a:lnTo>
                    <a:lnTo>
                      <a:pt x="364" y="549"/>
                    </a:lnTo>
                    <a:lnTo>
                      <a:pt x="358" y="562"/>
                    </a:lnTo>
                    <a:lnTo>
                      <a:pt x="342" y="556"/>
                    </a:lnTo>
                    <a:lnTo>
                      <a:pt x="335" y="571"/>
                    </a:lnTo>
                    <a:lnTo>
                      <a:pt x="314" y="556"/>
                    </a:lnTo>
                    <a:lnTo>
                      <a:pt x="293" y="562"/>
                    </a:lnTo>
                    <a:lnTo>
                      <a:pt x="281" y="546"/>
                    </a:lnTo>
                    <a:lnTo>
                      <a:pt x="259" y="546"/>
                    </a:lnTo>
                    <a:lnTo>
                      <a:pt x="231" y="533"/>
                    </a:lnTo>
                    <a:lnTo>
                      <a:pt x="203" y="536"/>
                    </a:lnTo>
                    <a:lnTo>
                      <a:pt x="191" y="526"/>
                    </a:lnTo>
                    <a:lnTo>
                      <a:pt x="167" y="528"/>
                    </a:lnTo>
                    <a:lnTo>
                      <a:pt x="149" y="512"/>
                    </a:lnTo>
                    <a:lnTo>
                      <a:pt x="132" y="520"/>
                    </a:lnTo>
                    <a:lnTo>
                      <a:pt x="108" y="502"/>
                    </a:lnTo>
                    <a:lnTo>
                      <a:pt x="86" y="506"/>
                    </a:lnTo>
                    <a:lnTo>
                      <a:pt x="66" y="487"/>
                    </a:lnTo>
                    <a:lnTo>
                      <a:pt x="56" y="492"/>
                    </a:lnTo>
                    <a:lnTo>
                      <a:pt x="65" y="470"/>
                    </a:lnTo>
                    <a:lnTo>
                      <a:pt x="52" y="459"/>
                    </a:lnTo>
                    <a:lnTo>
                      <a:pt x="59" y="441"/>
                    </a:lnTo>
                    <a:lnTo>
                      <a:pt x="38" y="427"/>
                    </a:lnTo>
                    <a:lnTo>
                      <a:pt x="43" y="407"/>
                    </a:lnTo>
                    <a:lnTo>
                      <a:pt x="29" y="392"/>
                    </a:lnTo>
                    <a:lnTo>
                      <a:pt x="35" y="374"/>
                    </a:lnTo>
                    <a:lnTo>
                      <a:pt x="17" y="361"/>
                    </a:lnTo>
                    <a:lnTo>
                      <a:pt x="23" y="338"/>
                    </a:lnTo>
                    <a:lnTo>
                      <a:pt x="7" y="338"/>
                    </a:lnTo>
                    <a:lnTo>
                      <a:pt x="14" y="323"/>
                    </a:lnTo>
                    <a:lnTo>
                      <a:pt x="0" y="30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Freeform 70"/>
              <p:cNvSpPr>
                <a:spLocks/>
              </p:cNvSpPr>
              <p:nvPr/>
            </p:nvSpPr>
            <p:spPr bwMode="auto">
              <a:xfrm>
                <a:off x="680" y="935"/>
                <a:ext cx="19" cy="17"/>
              </a:xfrm>
              <a:custGeom>
                <a:avLst/>
                <a:gdLst>
                  <a:gd name="T0" fmla="*/ 0 w 173"/>
                  <a:gd name="T1" fmla="*/ 0 h 173"/>
                  <a:gd name="T2" fmla="*/ 0 w 173"/>
                  <a:gd name="T3" fmla="*/ 0 h 173"/>
                  <a:gd name="T4" fmla="*/ 0 w 173"/>
                  <a:gd name="T5" fmla="*/ 0 h 173"/>
                  <a:gd name="T6" fmla="*/ 0 w 173"/>
                  <a:gd name="T7" fmla="*/ 0 h 173"/>
                  <a:gd name="T8" fmla="*/ 0 w 173"/>
                  <a:gd name="T9" fmla="*/ 0 h 173"/>
                  <a:gd name="T10" fmla="*/ 0 w 173"/>
                  <a:gd name="T11" fmla="*/ 0 h 173"/>
                  <a:gd name="T12" fmla="*/ 0 w 173"/>
                  <a:gd name="T13" fmla="*/ 0 h 173"/>
                  <a:gd name="T14" fmla="*/ 0 w 173"/>
                  <a:gd name="T15" fmla="*/ 0 h 173"/>
                  <a:gd name="T16" fmla="*/ 0 w 173"/>
                  <a:gd name="T17" fmla="*/ 0 h 173"/>
                  <a:gd name="T18" fmla="*/ 0 w 173"/>
                  <a:gd name="T19" fmla="*/ 0 h 173"/>
                  <a:gd name="T20" fmla="*/ 0 w 173"/>
                  <a:gd name="T21" fmla="*/ 0 h 173"/>
                  <a:gd name="T22" fmla="*/ 0 w 173"/>
                  <a:gd name="T23" fmla="*/ 0 h 173"/>
                  <a:gd name="T24" fmla="*/ 0 w 173"/>
                  <a:gd name="T25" fmla="*/ 0 h 173"/>
                  <a:gd name="T26" fmla="*/ 0 w 173"/>
                  <a:gd name="T27" fmla="*/ 0 h 173"/>
                  <a:gd name="T28" fmla="*/ 0 w 173"/>
                  <a:gd name="T29" fmla="*/ 0 h 173"/>
                  <a:gd name="T30" fmla="*/ 0 w 173"/>
                  <a:gd name="T31" fmla="*/ 0 h 173"/>
                  <a:gd name="T32" fmla="*/ 0 w 173"/>
                  <a:gd name="T33" fmla="*/ 0 h 173"/>
                  <a:gd name="T34" fmla="*/ 0 w 173"/>
                  <a:gd name="T35" fmla="*/ 0 h 173"/>
                  <a:gd name="T36" fmla="*/ 0 w 173"/>
                  <a:gd name="T37" fmla="*/ 0 h 173"/>
                  <a:gd name="T38" fmla="*/ 0 w 173"/>
                  <a:gd name="T39" fmla="*/ 0 h 173"/>
                  <a:gd name="T40" fmla="*/ 0 w 173"/>
                  <a:gd name="T41" fmla="*/ 0 h 173"/>
                  <a:gd name="T42" fmla="*/ 0 w 173"/>
                  <a:gd name="T43" fmla="*/ 0 h 173"/>
                  <a:gd name="T44" fmla="*/ 0 w 173"/>
                  <a:gd name="T45" fmla="*/ 0 h 173"/>
                  <a:gd name="T46" fmla="*/ 0 w 173"/>
                  <a:gd name="T47" fmla="*/ 0 h 173"/>
                  <a:gd name="T48" fmla="*/ 0 w 173"/>
                  <a:gd name="T49" fmla="*/ 0 h 173"/>
                  <a:gd name="T50" fmla="*/ 0 w 173"/>
                  <a:gd name="T51" fmla="*/ 0 h 173"/>
                  <a:gd name="T52" fmla="*/ 0 w 173"/>
                  <a:gd name="T53" fmla="*/ 0 h 173"/>
                  <a:gd name="T54" fmla="*/ 0 w 173"/>
                  <a:gd name="T55" fmla="*/ 0 h 173"/>
                  <a:gd name="T56" fmla="*/ 0 w 173"/>
                  <a:gd name="T57" fmla="*/ 0 h 173"/>
                  <a:gd name="T58" fmla="*/ 0 w 173"/>
                  <a:gd name="T59" fmla="*/ 0 h 173"/>
                  <a:gd name="T60" fmla="*/ 0 w 173"/>
                  <a:gd name="T61" fmla="*/ 0 h 173"/>
                  <a:gd name="T62" fmla="*/ 0 w 173"/>
                  <a:gd name="T63" fmla="*/ 0 h 173"/>
                  <a:gd name="T64" fmla="*/ 0 w 173"/>
                  <a:gd name="T65" fmla="*/ 0 h 1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"/>
                  <a:gd name="T100" fmla="*/ 0 h 173"/>
                  <a:gd name="T101" fmla="*/ 173 w 173"/>
                  <a:gd name="T102" fmla="*/ 173 h 1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" h="173">
                    <a:moveTo>
                      <a:pt x="166" y="57"/>
                    </a:moveTo>
                    <a:lnTo>
                      <a:pt x="158" y="72"/>
                    </a:lnTo>
                    <a:lnTo>
                      <a:pt x="167" y="90"/>
                    </a:lnTo>
                    <a:lnTo>
                      <a:pt x="158" y="104"/>
                    </a:lnTo>
                    <a:lnTo>
                      <a:pt x="173" y="124"/>
                    </a:lnTo>
                    <a:lnTo>
                      <a:pt x="158" y="134"/>
                    </a:lnTo>
                    <a:lnTo>
                      <a:pt x="152" y="150"/>
                    </a:lnTo>
                    <a:lnTo>
                      <a:pt x="136" y="159"/>
                    </a:lnTo>
                    <a:lnTo>
                      <a:pt x="117" y="162"/>
                    </a:lnTo>
                    <a:lnTo>
                      <a:pt x="104" y="173"/>
                    </a:lnTo>
                    <a:lnTo>
                      <a:pt x="87" y="170"/>
                    </a:lnTo>
                    <a:lnTo>
                      <a:pt x="74" y="156"/>
                    </a:lnTo>
                    <a:lnTo>
                      <a:pt x="55" y="154"/>
                    </a:lnTo>
                    <a:lnTo>
                      <a:pt x="31" y="159"/>
                    </a:lnTo>
                    <a:lnTo>
                      <a:pt x="22" y="134"/>
                    </a:lnTo>
                    <a:lnTo>
                      <a:pt x="10" y="127"/>
                    </a:lnTo>
                    <a:lnTo>
                      <a:pt x="10" y="103"/>
                    </a:lnTo>
                    <a:lnTo>
                      <a:pt x="0" y="88"/>
                    </a:lnTo>
                    <a:lnTo>
                      <a:pt x="1" y="62"/>
                    </a:lnTo>
                    <a:lnTo>
                      <a:pt x="0" y="44"/>
                    </a:lnTo>
                    <a:lnTo>
                      <a:pt x="18" y="42"/>
                    </a:lnTo>
                    <a:lnTo>
                      <a:pt x="21" y="21"/>
                    </a:lnTo>
                    <a:lnTo>
                      <a:pt x="40" y="19"/>
                    </a:lnTo>
                    <a:lnTo>
                      <a:pt x="65" y="16"/>
                    </a:lnTo>
                    <a:lnTo>
                      <a:pt x="80" y="2"/>
                    </a:lnTo>
                    <a:lnTo>
                      <a:pt x="98" y="18"/>
                    </a:lnTo>
                    <a:lnTo>
                      <a:pt x="117" y="0"/>
                    </a:lnTo>
                    <a:lnTo>
                      <a:pt x="127" y="18"/>
                    </a:lnTo>
                    <a:lnTo>
                      <a:pt x="144" y="12"/>
                    </a:lnTo>
                    <a:lnTo>
                      <a:pt x="142" y="38"/>
                    </a:lnTo>
                    <a:lnTo>
                      <a:pt x="160" y="32"/>
                    </a:lnTo>
                    <a:lnTo>
                      <a:pt x="154" y="48"/>
                    </a:lnTo>
                    <a:lnTo>
                      <a:pt x="166" y="5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Freeform 71"/>
              <p:cNvSpPr>
                <a:spLocks/>
              </p:cNvSpPr>
              <p:nvPr/>
            </p:nvSpPr>
            <p:spPr bwMode="auto">
              <a:xfrm>
                <a:off x="659" y="951"/>
                <a:ext cx="38" cy="40"/>
              </a:xfrm>
              <a:custGeom>
                <a:avLst/>
                <a:gdLst>
                  <a:gd name="T0" fmla="*/ 0 w 346"/>
                  <a:gd name="T1" fmla="*/ 0 h 396"/>
                  <a:gd name="T2" fmla="*/ 0 w 346"/>
                  <a:gd name="T3" fmla="*/ 0 h 396"/>
                  <a:gd name="T4" fmla="*/ 0 w 346"/>
                  <a:gd name="T5" fmla="*/ 0 h 396"/>
                  <a:gd name="T6" fmla="*/ 0 w 346"/>
                  <a:gd name="T7" fmla="*/ 0 h 396"/>
                  <a:gd name="T8" fmla="*/ 0 w 346"/>
                  <a:gd name="T9" fmla="*/ 0 h 396"/>
                  <a:gd name="T10" fmla="*/ 0 w 346"/>
                  <a:gd name="T11" fmla="*/ 0 h 396"/>
                  <a:gd name="T12" fmla="*/ 0 w 346"/>
                  <a:gd name="T13" fmla="*/ 0 h 396"/>
                  <a:gd name="T14" fmla="*/ 0 w 346"/>
                  <a:gd name="T15" fmla="*/ 0 h 396"/>
                  <a:gd name="T16" fmla="*/ 0 w 346"/>
                  <a:gd name="T17" fmla="*/ 0 h 396"/>
                  <a:gd name="T18" fmla="*/ 0 w 346"/>
                  <a:gd name="T19" fmla="*/ 0 h 396"/>
                  <a:gd name="T20" fmla="*/ 0 w 346"/>
                  <a:gd name="T21" fmla="*/ 0 h 396"/>
                  <a:gd name="T22" fmla="*/ 0 w 346"/>
                  <a:gd name="T23" fmla="*/ 0 h 396"/>
                  <a:gd name="T24" fmla="*/ 0 w 346"/>
                  <a:gd name="T25" fmla="*/ 0 h 396"/>
                  <a:gd name="T26" fmla="*/ 0 w 346"/>
                  <a:gd name="T27" fmla="*/ 0 h 396"/>
                  <a:gd name="T28" fmla="*/ 0 w 346"/>
                  <a:gd name="T29" fmla="*/ 0 h 396"/>
                  <a:gd name="T30" fmla="*/ 0 w 346"/>
                  <a:gd name="T31" fmla="*/ 0 h 396"/>
                  <a:gd name="T32" fmla="*/ 0 w 346"/>
                  <a:gd name="T33" fmla="*/ 0 h 396"/>
                  <a:gd name="T34" fmla="*/ 0 w 346"/>
                  <a:gd name="T35" fmla="*/ 0 h 396"/>
                  <a:gd name="T36" fmla="*/ 0 w 346"/>
                  <a:gd name="T37" fmla="*/ 0 h 396"/>
                  <a:gd name="T38" fmla="*/ 0 w 346"/>
                  <a:gd name="T39" fmla="*/ 0 h 396"/>
                  <a:gd name="T40" fmla="*/ 0 w 346"/>
                  <a:gd name="T41" fmla="*/ 0 h 396"/>
                  <a:gd name="T42" fmla="*/ 0 w 346"/>
                  <a:gd name="T43" fmla="*/ 0 h 396"/>
                  <a:gd name="T44" fmla="*/ 0 w 346"/>
                  <a:gd name="T45" fmla="*/ 0 h 396"/>
                  <a:gd name="T46" fmla="*/ 0 w 346"/>
                  <a:gd name="T47" fmla="*/ 0 h 396"/>
                  <a:gd name="T48" fmla="*/ 0 w 346"/>
                  <a:gd name="T49" fmla="*/ 0 h 396"/>
                  <a:gd name="T50" fmla="*/ 0 w 346"/>
                  <a:gd name="T51" fmla="*/ 0 h 396"/>
                  <a:gd name="T52" fmla="*/ 0 w 346"/>
                  <a:gd name="T53" fmla="*/ 0 h 396"/>
                  <a:gd name="T54" fmla="*/ 0 w 346"/>
                  <a:gd name="T55" fmla="*/ 0 h 396"/>
                  <a:gd name="T56" fmla="*/ 0 w 346"/>
                  <a:gd name="T57" fmla="*/ 0 h 396"/>
                  <a:gd name="T58" fmla="*/ 0 w 346"/>
                  <a:gd name="T59" fmla="*/ 0 h 396"/>
                  <a:gd name="T60" fmla="*/ 0 w 346"/>
                  <a:gd name="T61" fmla="*/ 0 h 396"/>
                  <a:gd name="T62" fmla="*/ 0 w 346"/>
                  <a:gd name="T63" fmla="*/ 0 h 396"/>
                  <a:gd name="T64" fmla="*/ 0 w 346"/>
                  <a:gd name="T65" fmla="*/ 0 h 396"/>
                  <a:gd name="T66" fmla="*/ 0 w 346"/>
                  <a:gd name="T67" fmla="*/ 0 h 396"/>
                  <a:gd name="T68" fmla="*/ 0 w 346"/>
                  <a:gd name="T69" fmla="*/ 0 h 396"/>
                  <a:gd name="T70" fmla="*/ 0 w 346"/>
                  <a:gd name="T71" fmla="*/ 0 h 396"/>
                  <a:gd name="T72" fmla="*/ 0 w 346"/>
                  <a:gd name="T73" fmla="*/ 0 h 396"/>
                  <a:gd name="T74" fmla="*/ 0 w 346"/>
                  <a:gd name="T75" fmla="*/ 0 h 396"/>
                  <a:gd name="T76" fmla="*/ 0 w 346"/>
                  <a:gd name="T77" fmla="*/ 0 h 396"/>
                  <a:gd name="T78" fmla="*/ 0 w 346"/>
                  <a:gd name="T79" fmla="*/ 0 h 396"/>
                  <a:gd name="T80" fmla="*/ 0 w 346"/>
                  <a:gd name="T81" fmla="*/ 0 h 396"/>
                  <a:gd name="T82" fmla="*/ 0 w 346"/>
                  <a:gd name="T83" fmla="*/ 0 h 396"/>
                  <a:gd name="T84" fmla="*/ 0 w 346"/>
                  <a:gd name="T85" fmla="*/ 0 h 396"/>
                  <a:gd name="T86" fmla="*/ 0 w 346"/>
                  <a:gd name="T87" fmla="*/ 0 h 396"/>
                  <a:gd name="T88" fmla="*/ 0 w 346"/>
                  <a:gd name="T89" fmla="*/ 0 h 396"/>
                  <a:gd name="T90" fmla="*/ 0 w 346"/>
                  <a:gd name="T91" fmla="*/ 0 h 396"/>
                  <a:gd name="T92" fmla="*/ 0 w 346"/>
                  <a:gd name="T93" fmla="*/ 0 h 396"/>
                  <a:gd name="T94" fmla="*/ 0 w 346"/>
                  <a:gd name="T95" fmla="*/ 0 h 3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46"/>
                  <a:gd name="T145" fmla="*/ 0 h 396"/>
                  <a:gd name="T146" fmla="*/ 346 w 346"/>
                  <a:gd name="T147" fmla="*/ 396 h 39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46" h="396">
                    <a:moveTo>
                      <a:pt x="327" y="40"/>
                    </a:moveTo>
                    <a:lnTo>
                      <a:pt x="301" y="46"/>
                    </a:lnTo>
                    <a:lnTo>
                      <a:pt x="289" y="32"/>
                    </a:lnTo>
                    <a:lnTo>
                      <a:pt x="254" y="27"/>
                    </a:lnTo>
                    <a:lnTo>
                      <a:pt x="246" y="0"/>
                    </a:lnTo>
                    <a:lnTo>
                      <a:pt x="212" y="22"/>
                    </a:lnTo>
                    <a:lnTo>
                      <a:pt x="175" y="15"/>
                    </a:lnTo>
                    <a:lnTo>
                      <a:pt x="148" y="22"/>
                    </a:lnTo>
                    <a:lnTo>
                      <a:pt x="99" y="14"/>
                    </a:lnTo>
                    <a:lnTo>
                      <a:pt x="83" y="49"/>
                    </a:lnTo>
                    <a:lnTo>
                      <a:pt x="76" y="81"/>
                    </a:lnTo>
                    <a:lnTo>
                      <a:pt x="53" y="102"/>
                    </a:lnTo>
                    <a:lnTo>
                      <a:pt x="50" y="131"/>
                    </a:lnTo>
                    <a:lnTo>
                      <a:pt x="26" y="148"/>
                    </a:lnTo>
                    <a:lnTo>
                      <a:pt x="19" y="174"/>
                    </a:lnTo>
                    <a:lnTo>
                      <a:pt x="0" y="192"/>
                    </a:lnTo>
                    <a:lnTo>
                      <a:pt x="19" y="209"/>
                    </a:lnTo>
                    <a:lnTo>
                      <a:pt x="19" y="232"/>
                    </a:lnTo>
                    <a:lnTo>
                      <a:pt x="40" y="237"/>
                    </a:lnTo>
                    <a:lnTo>
                      <a:pt x="46" y="269"/>
                    </a:lnTo>
                    <a:lnTo>
                      <a:pt x="67" y="286"/>
                    </a:lnTo>
                    <a:lnTo>
                      <a:pt x="71" y="318"/>
                    </a:lnTo>
                    <a:lnTo>
                      <a:pt x="88" y="332"/>
                    </a:lnTo>
                    <a:lnTo>
                      <a:pt x="99" y="361"/>
                    </a:lnTo>
                    <a:lnTo>
                      <a:pt x="140" y="366"/>
                    </a:lnTo>
                    <a:lnTo>
                      <a:pt x="166" y="383"/>
                    </a:lnTo>
                    <a:lnTo>
                      <a:pt x="183" y="374"/>
                    </a:lnTo>
                    <a:lnTo>
                      <a:pt x="208" y="392"/>
                    </a:lnTo>
                    <a:lnTo>
                      <a:pt x="227" y="383"/>
                    </a:lnTo>
                    <a:lnTo>
                      <a:pt x="249" y="396"/>
                    </a:lnTo>
                    <a:lnTo>
                      <a:pt x="265" y="392"/>
                    </a:lnTo>
                    <a:lnTo>
                      <a:pt x="285" y="374"/>
                    </a:lnTo>
                    <a:lnTo>
                      <a:pt x="300" y="392"/>
                    </a:lnTo>
                    <a:lnTo>
                      <a:pt x="303" y="375"/>
                    </a:lnTo>
                    <a:lnTo>
                      <a:pt x="303" y="338"/>
                    </a:lnTo>
                    <a:lnTo>
                      <a:pt x="327" y="370"/>
                    </a:lnTo>
                    <a:lnTo>
                      <a:pt x="322" y="345"/>
                    </a:lnTo>
                    <a:lnTo>
                      <a:pt x="334" y="332"/>
                    </a:lnTo>
                    <a:lnTo>
                      <a:pt x="319" y="299"/>
                    </a:lnTo>
                    <a:lnTo>
                      <a:pt x="333" y="280"/>
                    </a:lnTo>
                    <a:lnTo>
                      <a:pt x="333" y="250"/>
                    </a:lnTo>
                    <a:lnTo>
                      <a:pt x="346" y="229"/>
                    </a:lnTo>
                    <a:lnTo>
                      <a:pt x="323" y="196"/>
                    </a:lnTo>
                    <a:lnTo>
                      <a:pt x="331" y="169"/>
                    </a:lnTo>
                    <a:lnTo>
                      <a:pt x="326" y="122"/>
                    </a:lnTo>
                    <a:lnTo>
                      <a:pt x="331" y="96"/>
                    </a:lnTo>
                    <a:lnTo>
                      <a:pt x="323" y="64"/>
                    </a:lnTo>
                    <a:lnTo>
                      <a:pt x="327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Freeform 72"/>
              <p:cNvSpPr>
                <a:spLocks/>
              </p:cNvSpPr>
              <p:nvPr/>
            </p:nvSpPr>
            <p:spPr bwMode="auto">
              <a:xfrm>
                <a:off x="708" y="959"/>
                <a:ext cx="47" cy="55"/>
              </a:xfrm>
              <a:custGeom>
                <a:avLst/>
                <a:gdLst>
                  <a:gd name="T0" fmla="*/ 0 w 425"/>
                  <a:gd name="T1" fmla="*/ 0 h 544"/>
                  <a:gd name="T2" fmla="*/ 0 w 425"/>
                  <a:gd name="T3" fmla="*/ 0 h 544"/>
                  <a:gd name="T4" fmla="*/ 0 w 425"/>
                  <a:gd name="T5" fmla="*/ 0 h 544"/>
                  <a:gd name="T6" fmla="*/ 0 w 425"/>
                  <a:gd name="T7" fmla="*/ 0 h 544"/>
                  <a:gd name="T8" fmla="*/ 0 w 425"/>
                  <a:gd name="T9" fmla="*/ 0 h 544"/>
                  <a:gd name="T10" fmla="*/ 0 w 425"/>
                  <a:gd name="T11" fmla="*/ 0 h 544"/>
                  <a:gd name="T12" fmla="*/ 0 w 425"/>
                  <a:gd name="T13" fmla="*/ 0 h 544"/>
                  <a:gd name="T14" fmla="*/ 0 w 425"/>
                  <a:gd name="T15" fmla="*/ 0 h 544"/>
                  <a:gd name="T16" fmla="*/ 0 w 425"/>
                  <a:gd name="T17" fmla="*/ 0 h 544"/>
                  <a:gd name="T18" fmla="*/ 0 w 425"/>
                  <a:gd name="T19" fmla="*/ 0 h 544"/>
                  <a:gd name="T20" fmla="*/ 0 w 425"/>
                  <a:gd name="T21" fmla="*/ 0 h 544"/>
                  <a:gd name="T22" fmla="*/ 0 w 425"/>
                  <a:gd name="T23" fmla="*/ 0 h 544"/>
                  <a:gd name="T24" fmla="*/ 0 w 425"/>
                  <a:gd name="T25" fmla="*/ 0 h 544"/>
                  <a:gd name="T26" fmla="*/ 0 w 425"/>
                  <a:gd name="T27" fmla="*/ 0 h 544"/>
                  <a:gd name="T28" fmla="*/ 0 w 425"/>
                  <a:gd name="T29" fmla="*/ 0 h 544"/>
                  <a:gd name="T30" fmla="*/ 0 w 425"/>
                  <a:gd name="T31" fmla="*/ 0 h 544"/>
                  <a:gd name="T32" fmla="*/ 0 w 425"/>
                  <a:gd name="T33" fmla="*/ 0 h 544"/>
                  <a:gd name="T34" fmla="*/ 0 w 425"/>
                  <a:gd name="T35" fmla="*/ 0 h 544"/>
                  <a:gd name="T36" fmla="*/ 0 w 425"/>
                  <a:gd name="T37" fmla="*/ 0 h 544"/>
                  <a:gd name="T38" fmla="*/ 0 w 425"/>
                  <a:gd name="T39" fmla="*/ 0 h 544"/>
                  <a:gd name="T40" fmla="*/ 0 w 425"/>
                  <a:gd name="T41" fmla="*/ 0 h 544"/>
                  <a:gd name="T42" fmla="*/ 0 w 425"/>
                  <a:gd name="T43" fmla="*/ 0 h 544"/>
                  <a:gd name="T44" fmla="*/ 0 w 425"/>
                  <a:gd name="T45" fmla="*/ 0 h 544"/>
                  <a:gd name="T46" fmla="*/ 0 w 425"/>
                  <a:gd name="T47" fmla="*/ 0 h 544"/>
                  <a:gd name="T48" fmla="*/ 0 w 425"/>
                  <a:gd name="T49" fmla="*/ 0 h 544"/>
                  <a:gd name="T50" fmla="*/ 0 w 425"/>
                  <a:gd name="T51" fmla="*/ 0 h 544"/>
                  <a:gd name="T52" fmla="*/ 0 w 425"/>
                  <a:gd name="T53" fmla="*/ 0 h 544"/>
                  <a:gd name="T54" fmla="*/ 0 w 425"/>
                  <a:gd name="T55" fmla="*/ 0 h 544"/>
                  <a:gd name="T56" fmla="*/ 0 w 425"/>
                  <a:gd name="T57" fmla="*/ 0 h 544"/>
                  <a:gd name="T58" fmla="*/ 0 w 425"/>
                  <a:gd name="T59" fmla="*/ 0 h 544"/>
                  <a:gd name="T60" fmla="*/ 0 w 425"/>
                  <a:gd name="T61" fmla="*/ 0 h 544"/>
                  <a:gd name="T62" fmla="*/ 0 w 425"/>
                  <a:gd name="T63" fmla="*/ 0 h 544"/>
                  <a:gd name="T64" fmla="*/ 0 w 425"/>
                  <a:gd name="T65" fmla="*/ 0 h 544"/>
                  <a:gd name="T66" fmla="*/ 0 w 425"/>
                  <a:gd name="T67" fmla="*/ 0 h 544"/>
                  <a:gd name="T68" fmla="*/ 0 w 425"/>
                  <a:gd name="T69" fmla="*/ 0 h 544"/>
                  <a:gd name="T70" fmla="*/ 0 w 425"/>
                  <a:gd name="T71" fmla="*/ 0 h 544"/>
                  <a:gd name="T72" fmla="*/ 0 w 425"/>
                  <a:gd name="T73" fmla="*/ 0 h 544"/>
                  <a:gd name="T74" fmla="*/ 0 w 425"/>
                  <a:gd name="T75" fmla="*/ 0 h 544"/>
                  <a:gd name="T76" fmla="*/ 0 w 425"/>
                  <a:gd name="T77" fmla="*/ 0 h 544"/>
                  <a:gd name="T78" fmla="*/ 0 w 425"/>
                  <a:gd name="T79" fmla="*/ 0 h 544"/>
                  <a:gd name="T80" fmla="*/ 0 w 425"/>
                  <a:gd name="T81" fmla="*/ 0 h 544"/>
                  <a:gd name="T82" fmla="*/ 0 w 425"/>
                  <a:gd name="T83" fmla="*/ 0 h 544"/>
                  <a:gd name="T84" fmla="*/ 0 w 425"/>
                  <a:gd name="T85" fmla="*/ 0 h 544"/>
                  <a:gd name="T86" fmla="*/ 0 w 425"/>
                  <a:gd name="T87" fmla="*/ 0 h 544"/>
                  <a:gd name="T88" fmla="*/ 0 w 425"/>
                  <a:gd name="T89" fmla="*/ 0 h 5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5"/>
                  <a:gd name="T136" fmla="*/ 0 h 544"/>
                  <a:gd name="T137" fmla="*/ 425 w 425"/>
                  <a:gd name="T138" fmla="*/ 544 h 5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5" h="544">
                    <a:moveTo>
                      <a:pt x="31" y="356"/>
                    </a:moveTo>
                    <a:lnTo>
                      <a:pt x="39" y="380"/>
                    </a:lnTo>
                    <a:lnTo>
                      <a:pt x="30" y="395"/>
                    </a:lnTo>
                    <a:lnTo>
                      <a:pt x="45" y="409"/>
                    </a:lnTo>
                    <a:lnTo>
                      <a:pt x="38" y="428"/>
                    </a:lnTo>
                    <a:lnTo>
                      <a:pt x="11" y="435"/>
                    </a:lnTo>
                    <a:lnTo>
                      <a:pt x="26" y="444"/>
                    </a:lnTo>
                    <a:lnTo>
                      <a:pt x="0" y="468"/>
                    </a:lnTo>
                    <a:lnTo>
                      <a:pt x="18" y="476"/>
                    </a:lnTo>
                    <a:lnTo>
                      <a:pt x="12" y="499"/>
                    </a:lnTo>
                    <a:lnTo>
                      <a:pt x="39" y="505"/>
                    </a:lnTo>
                    <a:lnTo>
                      <a:pt x="35" y="531"/>
                    </a:lnTo>
                    <a:lnTo>
                      <a:pt x="72" y="524"/>
                    </a:lnTo>
                    <a:lnTo>
                      <a:pt x="83" y="544"/>
                    </a:lnTo>
                    <a:lnTo>
                      <a:pt x="111" y="544"/>
                    </a:lnTo>
                    <a:lnTo>
                      <a:pt x="121" y="527"/>
                    </a:lnTo>
                    <a:lnTo>
                      <a:pt x="147" y="534"/>
                    </a:lnTo>
                    <a:lnTo>
                      <a:pt x="157" y="521"/>
                    </a:lnTo>
                    <a:lnTo>
                      <a:pt x="175" y="531"/>
                    </a:lnTo>
                    <a:lnTo>
                      <a:pt x="197" y="531"/>
                    </a:lnTo>
                    <a:lnTo>
                      <a:pt x="198" y="512"/>
                    </a:lnTo>
                    <a:lnTo>
                      <a:pt x="217" y="502"/>
                    </a:lnTo>
                    <a:lnTo>
                      <a:pt x="201" y="491"/>
                    </a:lnTo>
                    <a:lnTo>
                      <a:pt x="217" y="479"/>
                    </a:lnTo>
                    <a:lnTo>
                      <a:pt x="206" y="465"/>
                    </a:lnTo>
                    <a:lnTo>
                      <a:pt x="231" y="451"/>
                    </a:lnTo>
                    <a:lnTo>
                      <a:pt x="255" y="431"/>
                    </a:lnTo>
                    <a:lnTo>
                      <a:pt x="243" y="412"/>
                    </a:lnTo>
                    <a:lnTo>
                      <a:pt x="254" y="396"/>
                    </a:lnTo>
                    <a:lnTo>
                      <a:pt x="251" y="367"/>
                    </a:lnTo>
                    <a:lnTo>
                      <a:pt x="277" y="396"/>
                    </a:lnTo>
                    <a:lnTo>
                      <a:pt x="297" y="392"/>
                    </a:lnTo>
                    <a:lnTo>
                      <a:pt x="307" y="413"/>
                    </a:lnTo>
                    <a:lnTo>
                      <a:pt x="326" y="409"/>
                    </a:lnTo>
                    <a:lnTo>
                      <a:pt x="346" y="423"/>
                    </a:lnTo>
                    <a:lnTo>
                      <a:pt x="357" y="398"/>
                    </a:lnTo>
                    <a:lnTo>
                      <a:pt x="377" y="385"/>
                    </a:lnTo>
                    <a:lnTo>
                      <a:pt x="379" y="361"/>
                    </a:lnTo>
                    <a:lnTo>
                      <a:pt x="398" y="356"/>
                    </a:lnTo>
                    <a:lnTo>
                      <a:pt x="384" y="339"/>
                    </a:lnTo>
                    <a:lnTo>
                      <a:pt x="404" y="328"/>
                    </a:lnTo>
                    <a:lnTo>
                      <a:pt x="394" y="312"/>
                    </a:lnTo>
                    <a:lnTo>
                      <a:pt x="406" y="293"/>
                    </a:lnTo>
                    <a:lnTo>
                      <a:pt x="421" y="280"/>
                    </a:lnTo>
                    <a:lnTo>
                      <a:pt x="402" y="263"/>
                    </a:lnTo>
                    <a:lnTo>
                      <a:pt x="421" y="237"/>
                    </a:lnTo>
                    <a:lnTo>
                      <a:pt x="411" y="222"/>
                    </a:lnTo>
                    <a:lnTo>
                      <a:pt x="421" y="196"/>
                    </a:lnTo>
                    <a:lnTo>
                      <a:pt x="410" y="180"/>
                    </a:lnTo>
                    <a:lnTo>
                      <a:pt x="425" y="169"/>
                    </a:lnTo>
                    <a:lnTo>
                      <a:pt x="407" y="154"/>
                    </a:lnTo>
                    <a:lnTo>
                      <a:pt x="411" y="140"/>
                    </a:lnTo>
                    <a:lnTo>
                      <a:pt x="394" y="136"/>
                    </a:lnTo>
                    <a:lnTo>
                      <a:pt x="398" y="113"/>
                    </a:lnTo>
                    <a:lnTo>
                      <a:pt x="373" y="111"/>
                    </a:lnTo>
                    <a:lnTo>
                      <a:pt x="369" y="90"/>
                    </a:lnTo>
                    <a:lnTo>
                      <a:pt x="350" y="93"/>
                    </a:lnTo>
                    <a:lnTo>
                      <a:pt x="345" y="77"/>
                    </a:lnTo>
                    <a:lnTo>
                      <a:pt x="320" y="69"/>
                    </a:lnTo>
                    <a:lnTo>
                      <a:pt x="312" y="50"/>
                    </a:lnTo>
                    <a:lnTo>
                      <a:pt x="292" y="53"/>
                    </a:lnTo>
                    <a:lnTo>
                      <a:pt x="293" y="34"/>
                    </a:lnTo>
                    <a:lnTo>
                      <a:pt x="274" y="34"/>
                    </a:lnTo>
                    <a:lnTo>
                      <a:pt x="258" y="14"/>
                    </a:lnTo>
                    <a:lnTo>
                      <a:pt x="244" y="14"/>
                    </a:lnTo>
                    <a:lnTo>
                      <a:pt x="224" y="0"/>
                    </a:lnTo>
                    <a:lnTo>
                      <a:pt x="212" y="21"/>
                    </a:lnTo>
                    <a:lnTo>
                      <a:pt x="189" y="20"/>
                    </a:lnTo>
                    <a:lnTo>
                      <a:pt x="181" y="44"/>
                    </a:lnTo>
                    <a:lnTo>
                      <a:pt x="157" y="43"/>
                    </a:lnTo>
                    <a:lnTo>
                      <a:pt x="153" y="64"/>
                    </a:lnTo>
                    <a:lnTo>
                      <a:pt x="130" y="69"/>
                    </a:lnTo>
                    <a:lnTo>
                      <a:pt x="126" y="97"/>
                    </a:lnTo>
                    <a:lnTo>
                      <a:pt x="110" y="97"/>
                    </a:lnTo>
                    <a:lnTo>
                      <a:pt x="111" y="124"/>
                    </a:lnTo>
                    <a:lnTo>
                      <a:pt x="108" y="143"/>
                    </a:lnTo>
                    <a:lnTo>
                      <a:pt x="79" y="146"/>
                    </a:lnTo>
                    <a:lnTo>
                      <a:pt x="76" y="163"/>
                    </a:lnTo>
                    <a:lnTo>
                      <a:pt x="57" y="172"/>
                    </a:lnTo>
                    <a:lnTo>
                      <a:pt x="56" y="197"/>
                    </a:lnTo>
                    <a:lnTo>
                      <a:pt x="54" y="217"/>
                    </a:lnTo>
                    <a:lnTo>
                      <a:pt x="35" y="222"/>
                    </a:lnTo>
                    <a:lnTo>
                      <a:pt x="39" y="243"/>
                    </a:lnTo>
                    <a:lnTo>
                      <a:pt x="28" y="263"/>
                    </a:lnTo>
                    <a:lnTo>
                      <a:pt x="39" y="279"/>
                    </a:lnTo>
                    <a:lnTo>
                      <a:pt x="34" y="299"/>
                    </a:lnTo>
                    <a:lnTo>
                      <a:pt x="49" y="310"/>
                    </a:lnTo>
                    <a:lnTo>
                      <a:pt x="38" y="333"/>
                    </a:lnTo>
                    <a:lnTo>
                      <a:pt x="60" y="339"/>
                    </a:lnTo>
                    <a:lnTo>
                      <a:pt x="31" y="3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Freeform 73"/>
              <p:cNvSpPr>
                <a:spLocks/>
              </p:cNvSpPr>
              <p:nvPr/>
            </p:nvSpPr>
            <p:spPr bwMode="auto">
              <a:xfrm>
                <a:off x="768" y="944"/>
                <a:ext cx="10" cy="9"/>
              </a:xfrm>
              <a:custGeom>
                <a:avLst/>
                <a:gdLst>
                  <a:gd name="T0" fmla="*/ 0 w 92"/>
                  <a:gd name="T1" fmla="*/ 0 h 95"/>
                  <a:gd name="T2" fmla="*/ 0 w 92"/>
                  <a:gd name="T3" fmla="*/ 0 h 95"/>
                  <a:gd name="T4" fmla="*/ 0 w 92"/>
                  <a:gd name="T5" fmla="*/ 0 h 95"/>
                  <a:gd name="T6" fmla="*/ 0 w 92"/>
                  <a:gd name="T7" fmla="*/ 0 h 95"/>
                  <a:gd name="T8" fmla="*/ 0 w 92"/>
                  <a:gd name="T9" fmla="*/ 0 h 95"/>
                  <a:gd name="T10" fmla="*/ 0 w 92"/>
                  <a:gd name="T11" fmla="*/ 0 h 95"/>
                  <a:gd name="T12" fmla="*/ 0 w 92"/>
                  <a:gd name="T13" fmla="*/ 0 h 95"/>
                  <a:gd name="T14" fmla="*/ 0 w 92"/>
                  <a:gd name="T15" fmla="*/ 0 h 95"/>
                  <a:gd name="T16" fmla="*/ 0 w 92"/>
                  <a:gd name="T17" fmla="*/ 0 h 95"/>
                  <a:gd name="T18" fmla="*/ 0 w 92"/>
                  <a:gd name="T19" fmla="*/ 0 h 95"/>
                  <a:gd name="T20" fmla="*/ 0 w 92"/>
                  <a:gd name="T21" fmla="*/ 0 h 95"/>
                  <a:gd name="T22" fmla="*/ 0 w 92"/>
                  <a:gd name="T23" fmla="*/ 0 h 95"/>
                  <a:gd name="T24" fmla="*/ 0 w 92"/>
                  <a:gd name="T25" fmla="*/ 0 h 95"/>
                  <a:gd name="T26" fmla="*/ 0 w 92"/>
                  <a:gd name="T27" fmla="*/ 0 h 95"/>
                  <a:gd name="T28" fmla="*/ 0 w 92"/>
                  <a:gd name="T29" fmla="*/ 0 h 95"/>
                  <a:gd name="T30" fmla="*/ 0 w 92"/>
                  <a:gd name="T31" fmla="*/ 0 h 95"/>
                  <a:gd name="T32" fmla="*/ 0 w 92"/>
                  <a:gd name="T33" fmla="*/ 0 h 95"/>
                  <a:gd name="T34" fmla="*/ 0 w 92"/>
                  <a:gd name="T35" fmla="*/ 0 h 95"/>
                  <a:gd name="T36" fmla="*/ 0 w 92"/>
                  <a:gd name="T37" fmla="*/ 0 h 95"/>
                  <a:gd name="T38" fmla="*/ 0 w 92"/>
                  <a:gd name="T39" fmla="*/ 0 h 95"/>
                  <a:gd name="T40" fmla="*/ 0 w 92"/>
                  <a:gd name="T41" fmla="*/ 0 h 95"/>
                  <a:gd name="T42" fmla="*/ 0 w 92"/>
                  <a:gd name="T43" fmla="*/ 0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2"/>
                  <a:gd name="T67" fmla="*/ 0 h 95"/>
                  <a:gd name="T68" fmla="*/ 92 w 92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2" h="95">
                    <a:moveTo>
                      <a:pt x="76" y="10"/>
                    </a:moveTo>
                    <a:lnTo>
                      <a:pt x="34" y="0"/>
                    </a:lnTo>
                    <a:lnTo>
                      <a:pt x="24" y="0"/>
                    </a:lnTo>
                    <a:lnTo>
                      <a:pt x="12" y="10"/>
                    </a:lnTo>
                    <a:lnTo>
                      <a:pt x="3" y="19"/>
                    </a:lnTo>
                    <a:lnTo>
                      <a:pt x="17" y="27"/>
                    </a:lnTo>
                    <a:lnTo>
                      <a:pt x="2" y="29"/>
                    </a:lnTo>
                    <a:lnTo>
                      <a:pt x="3" y="39"/>
                    </a:lnTo>
                    <a:lnTo>
                      <a:pt x="0" y="43"/>
                    </a:lnTo>
                    <a:lnTo>
                      <a:pt x="8" y="48"/>
                    </a:lnTo>
                    <a:lnTo>
                      <a:pt x="0" y="55"/>
                    </a:lnTo>
                    <a:lnTo>
                      <a:pt x="11" y="58"/>
                    </a:lnTo>
                    <a:lnTo>
                      <a:pt x="5" y="78"/>
                    </a:lnTo>
                    <a:lnTo>
                      <a:pt x="14" y="76"/>
                    </a:lnTo>
                    <a:lnTo>
                      <a:pt x="15" y="95"/>
                    </a:lnTo>
                    <a:lnTo>
                      <a:pt x="23" y="88"/>
                    </a:lnTo>
                    <a:lnTo>
                      <a:pt x="39" y="82"/>
                    </a:lnTo>
                    <a:lnTo>
                      <a:pt x="76" y="69"/>
                    </a:lnTo>
                    <a:lnTo>
                      <a:pt x="79" y="46"/>
                    </a:lnTo>
                    <a:lnTo>
                      <a:pt x="92" y="40"/>
                    </a:lnTo>
                    <a:lnTo>
                      <a:pt x="83" y="36"/>
                    </a:lnTo>
                    <a:lnTo>
                      <a:pt x="76" y="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74"/>
              <p:cNvSpPr>
                <a:spLocks/>
              </p:cNvSpPr>
              <p:nvPr/>
            </p:nvSpPr>
            <p:spPr bwMode="auto">
              <a:xfrm>
                <a:off x="626" y="918"/>
                <a:ext cx="63" cy="57"/>
              </a:xfrm>
              <a:custGeom>
                <a:avLst/>
                <a:gdLst>
                  <a:gd name="T0" fmla="*/ 0 w 566"/>
                  <a:gd name="T1" fmla="*/ 0 h 571"/>
                  <a:gd name="T2" fmla="*/ 0 w 566"/>
                  <a:gd name="T3" fmla="*/ 0 h 571"/>
                  <a:gd name="T4" fmla="*/ 0 w 566"/>
                  <a:gd name="T5" fmla="*/ 0 h 571"/>
                  <a:gd name="T6" fmla="*/ 0 w 566"/>
                  <a:gd name="T7" fmla="*/ 0 h 571"/>
                  <a:gd name="T8" fmla="*/ 0 w 566"/>
                  <a:gd name="T9" fmla="*/ 0 h 571"/>
                  <a:gd name="T10" fmla="*/ 0 w 566"/>
                  <a:gd name="T11" fmla="*/ 0 h 571"/>
                  <a:gd name="T12" fmla="*/ 0 w 566"/>
                  <a:gd name="T13" fmla="*/ 0 h 571"/>
                  <a:gd name="T14" fmla="*/ 0 w 566"/>
                  <a:gd name="T15" fmla="*/ 0 h 571"/>
                  <a:gd name="T16" fmla="*/ 0 w 566"/>
                  <a:gd name="T17" fmla="*/ 0 h 571"/>
                  <a:gd name="T18" fmla="*/ 0 w 566"/>
                  <a:gd name="T19" fmla="*/ 0 h 571"/>
                  <a:gd name="T20" fmla="*/ 0 w 566"/>
                  <a:gd name="T21" fmla="*/ 0 h 571"/>
                  <a:gd name="T22" fmla="*/ 0 w 566"/>
                  <a:gd name="T23" fmla="*/ 0 h 571"/>
                  <a:gd name="T24" fmla="*/ 0 w 566"/>
                  <a:gd name="T25" fmla="*/ 0 h 571"/>
                  <a:gd name="T26" fmla="*/ 0 w 566"/>
                  <a:gd name="T27" fmla="*/ 0 h 571"/>
                  <a:gd name="T28" fmla="*/ 0 w 566"/>
                  <a:gd name="T29" fmla="*/ 0 h 571"/>
                  <a:gd name="T30" fmla="*/ 0 w 566"/>
                  <a:gd name="T31" fmla="*/ 0 h 571"/>
                  <a:gd name="T32" fmla="*/ 0 w 566"/>
                  <a:gd name="T33" fmla="*/ 0 h 571"/>
                  <a:gd name="T34" fmla="*/ 0 w 566"/>
                  <a:gd name="T35" fmla="*/ 0 h 571"/>
                  <a:gd name="T36" fmla="*/ 0 w 566"/>
                  <a:gd name="T37" fmla="*/ 0 h 571"/>
                  <a:gd name="T38" fmla="*/ 0 w 566"/>
                  <a:gd name="T39" fmla="*/ 0 h 571"/>
                  <a:gd name="T40" fmla="*/ 0 w 566"/>
                  <a:gd name="T41" fmla="*/ 0 h 571"/>
                  <a:gd name="T42" fmla="*/ 0 w 566"/>
                  <a:gd name="T43" fmla="*/ 0 h 571"/>
                  <a:gd name="T44" fmla="*/ 0 w 566"/>
                  <a:gd name="T45" fmla="*/ 0 h 571"/>
                  <a:gd name="T46" fmla="*/ 0 w 566"/>
                  <a:gd name="T47" fmla="*/ 0 h 571"/>
                  <a:gd name="T48" fmla="*/ 0 w 566"/>
                  <a:gd name="T49" fmla="*/ 0 h 571"/>
                  <a:gd name="T50" fmla="*/ 0 w 566"/>
                  <a:gd name="T51" fmla="*/ 0 h 571"/>
                  <a:gd name="T52" fmla="*/ 0 w 566"/>
                  <a:gd name="T53" fmla="*/ 0 h 571"/>
                  <a:gd name="T54" fmla="*/ 0 w 566"/>
                  <a:gd name="T55" fmla="*/ 0 h 571"/>
                  <a:gd name="T56" fmla="*/ 0 w 566"/>
                  <a:gd name="T57" fmla="*/ 0 h 571"/>
                  <a:gd name="T58" fmla="*/ 0 w 566"/>
                  <a:gd name="T59" fmla="*/ 0 h 571"/>
                  <a:gd name="T60" fmla="*/ 0 w 566"/>
                  <a:gd name="T61" fmla="*/ 0 h 571"/>
                  <a:gd name="T62" fmla="*/ 0 w 566"/>
                  <a:gd name="T63" fmla="*/ 0 h 571"/>
                  <a:gd name="T64" fmla="*/ 0 w 566"/>
                  <a:gd name="T65" fmla="*/ 0 h 571"/>
                  <a:gd name="T66" fmla="*/ 0 w 566"/>
                  <a:gd name="T67" fmla="*/ 0 h 571"/>
                  <a:gd name="T68" fmla="*/ 0 w 566"/>
                  <a:gd name="T69" fmla="*/ 0 h 571"/>
                  <a:gd name="T70" fmla="*/ 0 w 566"/>
                  <a:gd name="T71" fmla="*/ 0 h 571"/>
                  <a:gd name="T72" fmla="*/ 0 w 566"/>
                  <a:gd name="T73" fmla="*/ 0 h 571"/>
                  <a:gd name="T74" fmla="*/ 0 w 566"/>
                  <a:gd name="T75" fmla="*/ 0 h 571"/>
                  <a:gd name="T76" fmla="*/ 0 w 566"/>
                  <a:gd name="T77" fmla="*/ 0 h 571"/>
                  <a:gd name="T78" fmla="*/ 0 w 566"/>
                  <a:gd name="T79" fmla="*/ 0 h 571"/>
                  <a:gd name="T80" fmla="*/ 0 w 566"/>
                  <a:gd name="T81" fmla="*/ 0 h 571"/>
                  <a:gd name="T82" fmla="*/ 0 w 566"/>
                  <a:gd name="T83" fmla="*/ 0 h 571"/>
                  <a:gd name="T84" fmla="*/ 0 w 566"/>
                  <a:gd name="T85" fmla="*/ 0 h 571"/>
                  <a:gd name="T86" fmla="*/ 0 w 566"/>
                  <a:gd name="T87" fmla="*/ 0 h 571"/>
                  <a:gd name="T88" fmla="*/ 0 w 566"/>
                  <a:gd name="T89" fmla="*/ 0 h 571"/>
                  <a:gd name="T90" fmla="*/ 0 w 566"/>
                  <a:gd name="T91" fmla="*/ 0 h 571"/>
                  <a:gd name="T92" fmla="*/ 0 w 566"/>
                  <a:gd name="T93" fmla="*/ 0 h 571"/>
                  <a:gd name="T94" fmla="*/ 0 w 566"/>
                  <a:gd name="T95" fmla="*/ 0 h 571"/>
                  <a:gd name="T96" fmla="*/ 0 w 566"/>
                  <a:gd name="T97" fmla="*/ 0 h 571"/>
                  <a:gd name="T98" fmla="*/ 0 w 566"/>
                  <a:gd name="T99" fmla="*/ 0 h 571"/>
                  <a:gd name="T100" fmla="*/ 0 w 566"/>
                  <a:gd name="T101" fmla="*/ 0 h 571"/>
                  <a:gd name="T102" fmla="*/ 0 w 566"/>
                  <a:gd name="T103" fmla="*/ 0 h 571"/>
                  <a:gd name="T104" fmla="*/ 0 w 566"/>
                  <a:gd name="T105" fmla="*/ 0 h 571"/>
                  <a:gd name="T106" fmla="*/ 0 w 566"/>
                  <a:gd name="T107" fmla="*/ 0 h 571"/>
                  <a:gd name="T108" fmla="*/ 0 w 566"/>
                  <a:gd name="T109" fmla="*/ 0 h 571"/>
                  <a:gd name="T110" fmla="*/ 0 w 566"/>
                  <a:gd name="T111" fmla="*/ 0 h 57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6"/>
                  <a:gd name="T169" fmla="*/ 0 h 571"/>
                  <a:gd name="T170" fmla="*/ 566 w 566"/>
                  <a:gd name="T171" fmla="*/ 571 h 57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6" h="571">
                    <a:moveTo>
                      <a:pt x="0" y="263"/>
                    </a:moveTo>
                    <a:lnTo>
                      <a:pt x="19" y="269"/>
                    </a:lnTo>
                    <a:lnTo>
                      <a:pt x="13" y="284"/>
                    </a:lnTo>
                    <a:lnTo>
                      <a:pt x="34" y="291"/>
                    </a:lnTo>
                    <a:lnTo>
                      <a:pt x="28" y="311"/>
                    </a:lnTo>
                    <a:lnTo>
                      <a:pt x="43" y="314"/>
                    </a:lnTo>
                    <a:lnTo>
                      <a:pt x="43" y="334"/>
                    </a:lnTo>
                    <a:lnTo>
                      <a:pt x="57" y="340"/>
                    </a:lnTo>
                    <a:lnTo>
                      <a:pt x="56" y="364"/>
                    </a:lnTo>
                    <a:lnTo>
                      <a:pt x="71" y="360"/>
                    </a:lnTo>
                    <a:lnTo>
                      <a:pt x="65" y="377"/>
                    </a:lnTo>
                    <a:lnTo>
                      <a:pt x="80" y="387"/>
                    </a:lnTo>
                    <a:lnTo>
                      <a:pt x="78" y="416"/>
                    </a:lnTo>
                    <a:lnTo>
                      <a:pt x="94" y="420"/>
                    </a:lnTo>
                    <a:lnTo>
                      <a:pt x="91" y="443"/>
                    </a:lnTo>
                    <a:lnTo>
                      <a:pt x="105" y="458"/>
                    </a:lnTo>
                    <a:lnTo>
                      <a:pt x="103" y="478"/>
                    </a:lnTo>
                    <a:lnTo>
                      <a:pt x="123" y="489"/>
                    </a:lnTo>
                    <a:lnTo>
                      <a:pt x="123" y="518"/>
                    </a:lnTo>
                    <a:lnTo>
                      <a:pt x="137" y="509"/>
                    </a:lnTo>
                    <a:lnTo>
                      <a:pt x="149" y="524"/>
                    </a:lnTo>
                    <a:lnTo>
                      <a:pt x="167" y="514"/>
                    </a:lnTo>
                    <a:lnTo>
                      <a:pt x="170" y="528"/>
                    </a:lnTo>
                    <a:lnTo>
                      <a:pt x="189" y="522"/>
                    </a:lnTo>
                    <a:lnTo>
                      <a:pt x="201" y="532"/>
                    </a:lnTo>
                    <a:lnTo>
                      <a:pt x="225" y="530"/>
                    </a:lnTo>
                    <a:lnTo>
                      <a:pt x="235" y="540"/>
                    </a:lnTo>
                    <a:lnTo>
                      <a:pt x="253" y="538"/>
                    </a:lnTo>
                    <a:lnTo>
                      <a:pt x="262" y="551"/>
                    </a:lnTo>
                    <a:lnTo>
                      <a:pt x="271" y="547"/>
                    </a:lnTo>
                    <a:lnTo>
                      <a:pt x="287" y="553"/>
                    </a:lnTo>
                    <a:lnTo>
                      <a:pt x="300" y="547"/>
                    </a:lnTo>
                    <a:lnTo>
                      <a:pt x="311" y="563"/>
                    </a:lnTo>
                    <a:lnTo>
                      <a:pt x="324" y="548"/>
                    </a:lnTo>
                    <a:lnTo>
                      <a:pt x="345" y="551"/>
                    </a:lnTo>
                    <a:lnTo>
                      <a:pt x="360" y="534"/>
                    </a:lnTo>
                    <a:lnTo>
                      <a:pt x="369" y="547"/>
                    </a:lnTo>
                    <a:lnTo>
                      <a:pt x="386" y="538"/>
                    </a:lnTo>
                    <a:lnTo>
                      <a:pt x="401" y="551"/>
                    </a:lnTo>
                    <a:lnTo>
                      <a:pt x="418" y="545"/>
                    </a:lnTo>
                    <a:lnTo>
                      <a:pt x="437" y="563"/>
                    </a:lnTo>
                    <a:lnTo>
                      <a:pt x="447" y="554"/>
                    </a:lnTo>
                    <a:lnTo>
                      <a:pt x="461" y="571"/>
                    </a:lnTo>
                    <a:lnTo>
                      <a:pt x="475" y="557"/>
                    </a:lnTo>
                    <a:lnTo>
                      <a:pt x="490" y="563"/>
                    </a:lnTo>
                    <a:lnTo>
                      <a:pt x="492" y="541"/>
                    </a:lnTo>
                    <a:lnTo>
                      <a:pt x="505" y="530"/>
                    </a:lnTo>
                    <a:lnTo>
                      <a:pt x="507" y="511"/>
                    </a:lnTo>
                    <a:lnTo>
                      <a:pt x="521" y="492"/>
                    </a:lnTo>
                    <a:lnTo>
                      <a:pt x="535" y="471"/>
                    </a:lnTo>
                    <a:lnTo>
                      <a:pt x="539" y="450"/>
                    </a:lnTo>
                    <a:lnTo>
                      <a:pt x="544" y="427"/>
                    </a:lnTo>
                    <a:lnTo>
                      <a:pt x="542" y="399"/>
                    </a:lnTo>
                    <a:lnTo>
                      <a:pt x="560" y="389"/>
                    </a:lnTo>
                    <a:lnTo>
                      <a:pt x="554" y="366"/>
                    </a:lnTo>
                    <a:lnTo>
                      <a:pt x="566" y="350"/>
                    </a:lnTo>
                    <a:lnTo>
                      <a:pt x="539" y="340"/>
                    </a:lnTo>
                    <a:lnTo>
                      <a:pt x="548" y="324"/>
                    </a:lnTo>
                    <a:lnTo>
                      <a:pt x="538" y="311"/>
                    </a:lnTo>
                    <a:lnTo>
                      <a:pt x="551" y="294"/>
                    </a:lnTo>
                    <a:lnTo>
                      <a:pt x="529" y="288"/>
                    </a:lnTo>
                    <a:lnTo>
                      <a:pt x="533" y="263"/>
                    </a:lnTo>
                    <a:lnTo>
                      <a:pt x="524" y="248"/>
                    </a:lnTo>
                    <a:lnTo>
                      <a:pt x="527" y="230"/>
                    </a:lnTo>
                    <a:lnTo>
                      <a:pt x="518" y="220"/>
                    </a:lnTo>
                    <a:lnTo>
                      <a:pt x="530" y="204"/>
                    </a:lnTo>
                    <a:lnTo>
                      <a:pt x="505" y="189"/>
                    </a:lnTo>
                    <a:lnTo>
                      <a:pt x="512" y="176"/>
                    </a:lnTo>
                    <a:lnTo>
                      <a:pt x="496" y="163"/>
                    </a:lnTo>
                    <a:lnTo>
                      <a:pt x="504" y="151"/>
                    </a:lnTo>
                    <a:lnTo>
                      <a:pt x="492" y="134"/>
                    </a:lnTo>
                    <a:lnTo>
                      <a:pt x="495" y="120"/>
                    </a:lnTo>
                    <a:lnTo>
                      <a:pt x="484" y="115"/>
                    </a:lnTo>
                    <a:lnTo>
                      <a:pt x="483" y="95"/>
                    </a:lnTo>
                    <a:lnTo>
                      <a:pt x="471" y="107"/>
                    </a:lnTo>
                    <a:lnTo>
                      <a:pt x="467" y="84"/>
                    </a:lnTo>
                    <a:lnTo>
                      <a:pt x="465" y="66"/>
                    </a:lnTo>
                    <a:lnTo>
                      <a:pt x="450" y="61"/>
                    </a:lnTo>
                    <a:lnTo>
                      <a:pt x="449" y="42"/>
                    </a:lnTo>
                    <a:lnTo>
                      <a:pt x="431" y="48"/>
                    </a:lnTo>
                    <a:lnTo>
                      <a:pt x="418" y="32"/>
                    </a:lnTo>
                    <a:lnTo>
                      <a:pt x="394" y="35"/>
                    </a:lnTo>
                    <a:lnTo>
                      <a:pt x="381" y="19"/>
                    </a:lnTo>
                    <a:lnTo>
                      <a:pt x="364" y="22"/>
                    </a:lnTo>
                    <a:lnTo>
                      <a:pt x="358" y="9"/>
                    </a:lnTo>
                    <a:lnTo>
                      <a:pt x="343" y="15"/>
                    </a:lnTo>
                    <a:lnTo>
                      <a:pt x="335" y="0"/>
                    </a:lnTo>
                    <a:lnTo>
                      <a:pt x="314" y="15"/>
                    </a:lnTo>
                    <a:lnTo>
                      <a:pt x="293" y="9"/>
                    </a:lnTo>
                    <a:lnTo>
                      <a:pt x="281" y="25"/>
                    </a:lnTo>
                    <a:lnTo>
                      <a:pt x="260" y="25"/>
                    </a:lnTo>
                    <a:lnTo>
                      <a:pt x="231" y="38"/>
                    </a:lnTo>
                    <a:lnTo>
                      <a:pt x="203" y="35"/>
                    </a:lnTo>
                    <a:lnTo>
                      <a:pt x="191" y="45"/>
                    </a:lnTo>
                    <a:lnTo>
                      <a:pt x="167" y="43"/>
                    </a:lnTo>
                    <a:lnTo>
                      <a:pt x="149" y="59"/>
                    </a:lnTo>
                    <a:lnTo>
                      <a:pt x="133" y="52"/>
                    </a:lnTo>
                    <a:lnTo>
                      <a:pt x="108" y="69"/>
                    </a:lnTo>
                    <a:lnTo>
                      <a:pt x="86" y="65"/>
                    </a:lnTo>
                    <a:lnTo>
                      <a:pt x="66" y="84"/>
                    </a:lnTo>
                    <a:lnTo>
                      <a:pt x="56" y="79"/>
                    </a:lnTo>
                    <a:lnTo>
                      <a:pt x="65" y="101"/>
                    </a:lnTo>
                    <a:lnTo>
                      <a:pt x="53" y="112"/>
                    </a:lnTo>
                    <a:lnTo>
                      <a:pt x="59" y="130"/>
                    </a:lnTo>
                    <a:lnTo>
                      <a:pt x="38" y="144"/>
                    </a:lnTo>
                    <a:lnTo>
                      <a:pt x="43" y="164"/>
                    </a:lnTo>
                    <a:lnTo>
                      <a:pt x="29" y="179"/>
                    </a:lnTo>
                    <a:lnTo>
                      <a:pt x="35" y="197"/>
                    </a:lnTo>
                    <a:lnTo>
                      <a:pt x="17" y="210"/>
                    </a:lnTo>
                    <a:lnTo>
                      <a:pt x="23" y="233"/>
                    </a:lnTo>
                    <a:lnTo>
                      <a:pt x="8" y="233"/>
                    </a:lnTo>
                    <a:lnTo>
                      <a:pt x="14" y="248"/>
                    </a:lnTo>
                    <a:lnTo>
                      <a:pt x="0" y="26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75"/>
              <p:cNvSpPr>
                <a:spLocks/>
              </p:cNvSpPr>
              <p:nvPr/>
            </p:nvSpPr>
            <p:spPr bwMode="auto">
              <a:xfrm>
                <a:off x="702" y="923"/>
                <a:ext cx="17" cy="19"/>
              </a:xfrm>
              <a:custGeom>
                <a:avLst/>
                <a:gdLst>
                  <a:gd name="T0" fmla="*/ 0 w 154"/>
                  <a:gd name="T1" fmla="*/ 0 h 190"/>
                  <a:gd name="T2" fmla="*/ 0 w 154"/>
                  <a:gd name="T3" fmla="*/ 0 h 190"/>
                  <a:gd name="T4" fmla="*/ 0 w 154"/>
                  <a:gd name="T5" fmla="*/ 0 h 190"/>
                  <a:gd name="T6" fmla="*/ 0 w 154"/>
                  <a:gd name="T7" fmla="*/ 0 h 190"/>
                  <a:gd name="T8" fmla="*/ 0 w 154"/>
                  <a:gd name="T9" fmla="*/ 0 h 190"/>
                  <a:gd name="T10" fmla="*/ 0 w 154"/>
                  <a:gd name="T11" fmla="*/ 0 h 190"/>
                  <a:gd name="T12" fmla="*/ 0 w 154"/>
                  <a:gd name="T13" fmla="*/ 0 h 190"/>
                  <a:gd name="T14" fmla="*/ 0 w 154"/>
                  <a:gd name="T15" fmla="*/ 0 h 190"/>
                  <a:gd name="T16" fmla="*/ 0 w 154"/>
                  <a:gd name="T17" fmla="*/ 0 h 190"/>
                  <a:gd name="T18" fmla="*/ 0 w 154"/>
                  <a:gd name="T19" fmla="*/ 0 h 190"/>
                  <a:gd name="T20" fmla="*/ 0 w 154"/>
                  <a:gd name="T21" fmla="*/ 0 h 190"/>
                  <a:gd name="T22" fmla="*/ 0 w 154"/>
                  <a:gd name="T23" fmla="*/ 0 h 190"/>
                  <a:gd name="T24" fmla="*/ 0 w 154"/>
                  <a:gd name="T25" fmla="*/ 0 h 190"/>
                  <a:gd name="T26" fmla="*/ 0 w 154"/>
                  <a:gd name="T27" fmla="*/ 0 h 190"/>
                  <a:gd name="T28" fmla="*/ 0 w 154"/>
                  <a:gd name="T29" fmla="*/ 0 h 190"/>
                  <a:gd name="T30" fmla="*/ 0 w 154"/>
                  <a:gd name="T31" fmla="*/ 0 h 190"/>
                  <a:gd name="T32" fmla="*/ 0 w 154"/>
                  <a:gd name="T33" fmla="*/ 0 h 190"/>
                  <a:gd name="T34" fmla="*/ 0 w 154"/>
                  <a:gd name="T35" fmla="*/ 0 h 190"/>
                  <a:gd name="T36" fmla="*/ 0 w 154"/>
                  <a:gd name="T37" fmla="*/ 0 h 190"/>
                  <a:gd name="T38" fmla="*/ 0 w 154"/>
                  <a:gd name="T39" fmla="*/ 0 h 190"/>
                  <a:gd name="T40" fmla="*/ 0 w 154"/>
                  <a:gd name="T41" fmla="*/ 0 h 190"/>
                  <a:gd name="T42" fmla="*/ 0 w 154"/>
                  <a:gd name="T43" fmla="*/ 0 h 190"/>
                  <a:gd name="T44" fmla="*/ 0 w 154"/>
                  <a:gd name="T45" fmla="*/ 0 h 190"/>
                  <a:gd name="T46" fmla="*/ 0 w 154"/>
                  <a:gd name="T47" fmla="*/ 0 h 1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4"/>
                  <a:gd name="T73" fmla="*/ 0 h 190"/>
                  <a:gd name="T74" fmla="*/ 154 w 154"/>
                  <a:gd name="T75" fmla="*/ 190 h 1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4" h="190">
                    <a:moveTo>
                      <a:pt x="7" y="83"/>
                    </a:moveTo>
                    <a:lnTo>
                      <a:pt x="24" y="104"/>
                    </a:lnTo>
                    <a:lnTo>
                      <a:pt x="30" y="125"/>
                    </a:lnTo>
                    <a:lnTo>
                      <a:pt x="27" y="150"/>
                    </a:lnTo>
                    <a:lnTo>
                      <a:pt x="43" y="167"/>
                    </a:lnTo>
                    <a:lnTo>
                      <a:pt x="47" y="184"/>
                    </a:lnTo>
                    <a:lnTo>
                      <a:pt x="65" y="190"/>
                    </a:lnTo>
                    <a:lnTo>
                      <a:pt x="92" y="170"/>
                    </a:lnTo>
                    <a:lnTo>
                      <a:pt x="111" y="168"/>
                    </a:lnTo>
                    <a:lnTo>
                      <a:pt x="133" y="152"/>
                    </a:lnTo>
                    <a:lnTo>
                      <a:pt x="154" y="145"/>
                    </a:lnTo>
                    <a:lnTo>
                      <a:pt x="145" y="124"/>
                    </a:lnTo>
                    <a:lnTo>
                      <a:pt x="138" y="101"/>
                    </a:lnTo>
                    <a:lnTo>
                      <a:pt x="145" y="79"/>
                    </a:lnTo>
                    <a:lnTo>
                      <a:pt x="133" y="63"/>
                    </a:lnTo>
                    <a:lnTo>
                      <a:pt x="139" y="39"/>
                    </a:lnTo>
                    <a:lnTo>
                      <a:pt x="132" y="7"/>
                    </a:lnTo>
                    <a:lnTo>
                      <a:pt x="111" y="0"/>
                    </a:lnTo>
                    <a:lnTo>
                      <a:pt x="87" y="7"/>
                    </a:lnTo>
                    <a:lnTo>
                      <a:pt x="59" y="7"/>
                    </a:lnTo>
                    <a:lnTo>
                      <a:pt x="27" y="20"/>
                    </a:lnTo>
                    <a:lnTo>
                      <a:pt x="0" y="27"/>
                    </a:lnTo>
                    <a:lnTo>
                      <a:pt x="3" y="49"/>
                    </a:lnTo>
                    <a:lnTo>
                      <a:pt x="7" y="8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76"/>
              <p:cNvSpPr>
                <a:spLocks/>
              </p:cNvSpPr>
              <p:nvPr/>
            </p:nvSpPr>
            <p:spPr bwMode="auto">
              <a:xfrm>
                <a:off x="704" y="950"/>
                <a:ext cx="36" cy="40"/>
              </a:xfrm>
              <a:custGeom>
                <a:avLst/>
                <a:gdLst>
                  <a:gd name="T0" fmla="*/ 0 w 323"/>
                  <a:gd name="T1" fmla="*/ 0 h 409"/>
                  <a:gd name="T2" fmla="*/ 0 w 323"/>
                  <a:gd name="T3" fmla="*/ 0 h 409"/>
                  <a:gd name="T4" fmla="*/ 0 w 323"/>
                  <a:gd name="T5" fmla="*/ 0 h 409"/>
                  <a:gd name="T6" fmla="*/ 0 w 323"/>
                  <a:gd name="T7" fmla="*/ 0 h 409"/>
                  <a:gd name="T8" fmla="*/ 0 w 323"/>
                  <a:gd name="T9" fmla="*/ 0 h 409"/>
                  <a:gd name="T10" fmla="*/ 0 w 323"/>
                  <a:gd name="T11" fmla="*/ 0 h 409"/>
                  <a:gd name="T12" fmla="*/ 0 w 323"/>
                  <a:gd name="T13" fmla="*/ 0 h 409"/>
                  <a:gd name="T14" fmla="*/ 0 w 323"/>
                  <a:gd name="T15" fmla="*/ 0 h 409"/>
                  <a:gd name="T16" fmla="*/ 0 w 323"/>
                  <a:gd name="T17" fmla="*/ 0 h 409"/>
                  <a:gd name="T18" fmla="*/ 0 w 323"/>
                  <a:gd name="T19" fmla="*/ 0 h 409"/>
                  <a:gd name="T20" fmla="*/ 0 w 323"/>
                  <a:gd name="T21" fmla="*/ 0 h 409"/>
                  <a:gd name="T22" fmla="*/ 0 w 323"/>
                  <a:gd name="T23" fmla="*/ 0 h 409"/>
                  <a:gd name="T24" fmla="*/ 0 w 323"/>
                  <a:gd name="T25" fmla="*/ 0 h 409"/>
                  <a:gd name="T26" fmla="*/ 0 w 323"/>
                  <a:gd name="T27" fmla="*/ 0 h 409"/>
                  <a:gd name="T28" fmla="*/ 0 w 323"/>
                  <a:gd name="T29" fmla="*/ 0 h 409"/>
                  <a:gd name="T30" fmla="*/ 0 w 323"/>
                  <a:gd name="T31" fmla="*/ 0 h 409"/>
                  <a:gd name="T32" fmla="*/ 0 w 323"/>
                  <a:gd name="T33" fmla="*/ 0 h 409"/>
                  <a:gd name="T34" fmla="*/ 0 w 323"/>
                  <a:gd name="T35" fmla="*/ 0 h 409"/>
                  <a:gd name="T36" fmla="*/ 0 w 323"/>
                  <a:gd name="T37" fmla="*/ 0 h 409"/>
                  <a:gd name="T38" fmla="*/ 0 w 323"/>
                  <a:gd name="T39" fmla="*/ 0 h 409"/>
                  <a:gd name="T40" fmla="*/ 0 w 323"/>
                  <a:gd name="T41" fmla="*/ 0 h 409"/>
                  <a:gd name="T42" fmla="*/ 0 w 323"/>
                  <a:gd name="T43" fmla="*/ 0 h 409"/>
                  <a:gd name="T44" fmla="*/ 0 w 323"/>
                  <a:gd name="T45" fmla="*/ 0 h 409"/>
                  <a:gd name="T46" fmla="*/ 0 w 323"/>
                  <a:gd name="T47" fmla="*/ 0 h 409"/>
                  <a:gd name="T48" fmla="*/ 0 w 323"/>
                  <a:gd name="T49" fmla="*/ 0 h 409"/>
                  <a:gd name="T50" fmla="*/ 0 w 323"/>
                  <a:gd name="T51" fmla="*/ 0 h 409"/>
                  <a:gd name="T52" fmla="*/ 0 w 323"/>
                  <a:gd name="T53" fmla="*/ 0 h 409"/>
                  <a:gd name="T54" fmla="*/ 0 w 323"/>
                  <a:gd name="T55" fmla="*/ 0 h 409"/>
                  <a:gd name="T56" fmla="*/ 0 w 323"/>
                  <a:gd name="T57" fmla="*/ 0 h 409"/>
                  <a:gd name="T58" fmla="*/ 0 w 323"/>
                  <a:gd name="T59" fmla="*/ 0 h 409"/>
                  <a:gd name="T60" fmla="*/ 0 w 323"/>
                  <a:gd name="T61" fmla="*/ 0 h 409"/>
                  <a:gd name="T62" fmla="*/ 0 w 323"/>
                  <a:gd name="T63" fmla="*/ 0 h 409"/>
                  <a:gd name="T64" fmla="*/ 0 w 323"/>
                  <a:gd name="T65" fmla="*/ 0 h 409"/>
                  <a:gd name="T66" fmla="*/ 0 w 323"/>
                  <a:gd name="T67" fmla="*/ 0 h 409"/>
                  <a:gd name="T68" fmla="*/ 0 w 323"/>
                  <a:gd name="T69" fmla="*/ 0 h 409"/>
                  <a:gd name="T70" fmla="*/ 0 w 323"/>
                  <a:gd name="T71" fmla="*/ 0 h 409"/>
                  <a:gd name="T72" fmla="*/ 0 w 323"/>
                  <a:gd name="T73" fmla="*/ 0 h 409"/>
                  <a:gd name="T74" fmla="*/ 0 w 323"/>
                  <a:gd name="T75" fmla="*/ 0 h 4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3"/>
                  <a:gd name="T115" fmla="*/ 0 h 409"/>
                  <a:gd name="T116" fmla="*/ 323 w 323"/>
                  <a:gd name="T117" fmla="*/ 409 h 40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3" h="409">
                    <a:moveTo>
                      <a:pt x="0" y="86"/>
                    </a:moveTo>
                    <a:lnTo>
                      <a:pt x="25" y="115"/>
                    </a:lnTo>
                    <a:lnTo>
                      <a:pt x="27" y="145"/>
                    </a:lnTo>
                    <a:lnTo>
                      <a:pt x="44" y="168"/>
                    </a:lnTo>
                    <a:lnTo>
                      <a:pt x="59" y="217"/>
                    </a:lnTo>
                    <a:lnTo>
                      <a:pt x="89" y="247"/>
                    </a:lnTo>
                    <a:lnTo>
                      <a:pt x="89" y="279"/>
                    </a:lnTo>
                    <a:lnTo>
                      <a:pt x="108" y="303"/>
                    </a:lnTo>
                    <a:lnTo>
                      <a:pt x="121" y="337"/>
                    </a:lnTo>
                    <a:lnTo>
                      <a:pt x="133" y="371"/>
                    </a:lnTo>
                    <a:lnTo>
                      <a:pt x="153" y="376"/>
                    </a:lnTo>
                    <a:lnTo>
                      <a:pt x="175" y="395"/>
                    </a:lnTo>
                    <a:lnTo>
                      <a:pt x="193" y="409"/>
                    </a:lnTo>
                    <a:lnTo>
                      <a:pt x="209" y="390"/>
                    </a:lnTo>
                    <a:lnTo>
                      <a:pt x="232" y="381"/>
                    </a:lnTo>
                    <a:lnTo>
                      <a:pt x="245" y="349"/>
                    </a:lnTo>
                    <a:lnTo>
                      <a:pt x="279" y="337"/>
                    </a:lnTo>
                    <a:lnTo>
                      <a:pt x="296" y="308"/>
                    </a:lnTo>
                    <a:lnTo>
                      <a:pt x="299" y="279"/>
                    </a:lnTo>
                    <a:lnTo>
                      <a:pt x="315" y="260"/>
                    </a:lnTo>
                    <a:lnTo>
                      <a:pt x="305" y="227"/>
                    </a:lnTo>
                    <a:lnTo>
                      <a:pt x="318" y="202"/>
                    </a:lnTo>
                    <a:lnTo>
                      <a:pt x="310" y="168"/>
                    </a:lnTo>
                    <a:lnTo>
                      <a:pt x="323" y="136"/>
                    </a:lnTo>
                    <a:lnTo>
                      <a:pt x="319" y="106"/>
                    </a:lnTo>
                    <a:lnTo>
                      <a:pt x="323" y="67"/>
                    </a:lnTo>
                    <a:lnTo>
                      <a:pt x="299" y="63"/>
                    </a:lnTo>
                    <a:lnTo>
                      <a:pt x="292" y="43"/>
                    </a:lnTo>
                    <a:lnTo>
                      <a:pt x="264" y="33"/>
                    </a:lnTo>
                    <a:lnTo>
                      <a:pt x="241" y="25"/>
                    </a:lnTo>
                    <a:lnTo>
                      <a:pt x="224" y="9"/>
                    </a:lnTo>
                    <a:lnTo>
                      <a:pt x="198" y="0"/>
                    </a:lnTo>
                    <a:lnTo>
                      <a:pt x="164" y="30"/>
                    </a:lnTo>
                    <a:lnTo>
                      <a:pt x="124" y="25"/>
                    </a:lnTo>
                    <a:lnTo>
                      <a:pt x="98" y="53"/>
                    </a:lnTo>
                    <a:lnTo>
                      <a:pt x="53" y="59"/>
                    </a:lnTo>
                    <a:lnTo>
                      <a:pt x="30" y="83"/>
                    </a:lnTo>
                    <a:lnTo>
                      <a:pt x="0" y="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Freeform 77"/>
              <p:cNvSpPr>
                <a:spLocks/>
              </p:cNvSpPr>
              <p:nvPr/>
            </p:nvSpPr>
            <p:spPr bwMode="auto">
              <a:xfrm>
                <a:off x="693" y="942"/>
                <a:ext cx="33" cy="30"/>
              </a:xfrm>
              <a:custGeom>
                <a:avLst/>
                <a:gdLst>
                  <a:gd name="T0" fmla="*/ 0 w 299"/>
                  <a:gd name="T1" fmla="*/ 0 h 301"/>
                  <a:gd name="T2" fmla="*/ 0 w 299"/>
                  <a:gd name="T3" fmla="*/ 0 h 301"/>
                  <a:gd name="T4" fmla="*/ 0 w 299"/>
                  <a:gd name="T5" fmla="*/ 0 h 301"/>
                  <a:gd name="T6" fmla="*/ 0 w 299"/>
                  <a:gd name="T7" fmla="*/ 0 h 301"/>
                  <a:gd name="T8" fmla="*/ 0 w 299"/>
                  <a:gd name="T9" fmla="*/ 0 h 301"/>
                  <a:gd name="T10" fmla="*/ 0 w 299"/>
                  <a:gd name="T11" fmla="*/ 0 h 301"/>
                  <a:gd name="T12" fmla="*/ 0 w 299"/>
                  <a:gd name="T13" fmla="*/ 0 h 301"/>
                  <a:gd name="T14" fmla="*/ 0 w 299"/>
                  <a:gd name="T15" fmla="*/ 0 h 301"/>
                  <a:gd name="T16" fmla="*/ 0 w 299"/>
                  <a:gd name="T17" fmla="*/ 0 h 301"/>
                  <a:gd name="T18" fmla="*/ 0 w 299"/>
                  <a:gd name="T19" fmla="*/ 0 h 301"/>
                  <a:gd name="T20" fmla="*/ 0 w 299"/>
                  <a:gd name="T21" fmla="*/ 0 h 301"/>
                  <a:gd name="T22" fmla="*/ 0 w 299"/>
                  <a:gd name="T23" fmla="*/ 0 h 301"/>
                  <a:gd name="T24" fmla="*/ 0 w 299"/>
                  <a:gd name="T25" fmla="*/ 0 h 301"/>
                  <a:gd name="T26" fmla="*/ 0 w 299"/>
                  <a:gd name="T27" fmla="*/ 0 h 301"/>
                  <a:gd name="T28" fmla="*/ 0 w 299"/>
                  <a:gd name="T29" fmla="*/ 0 h 301"/>
                  <a:gd name="T30" fmla="*/ 0 w 299"/>
                  <a:gd name="T31" fmla="*/ 0 h 301"/>
                  <a:gd name="T32" fmla="*/ 0 w 299"/>
                  <a:gd name="T33" fmla="*/ 0 h 301"/>
                  <a:gd name="T34" fmla="*/ 0 w 299"/>
                  <a:gd name="T35" fmla="*/ 0 h 301"/>
                  <a:gd name="T36" fmla="*/ 0 w 299"/>
                  <a:gd name="T37" fmla="*/ 0 h 301"/>
                  <a:gd name="T38" fmla="*/ 0 w 299"/>
                  <a:gd name="T39" fmla="*/ 0 h 301"/>
                  <a:gd name="T40" fmla="*/ 0 w 299"/>
                  <a:gd name="T41" fmla="*/ 0 h 301"/>
                  <a:gd name="T42" fmla="*/ 0 w 299"/>
                  <a:gd name="T43" fmla="*/ 0 h 301"/>
                  <a:gd name="T44" fmla="*/ 0 w 299"/>
                  <a:gd name="T45" fmla="*/ 0 h 301"/>
                  <a:gd name="T46" fmla="*/ 0 w 299"/>
                  <a:gd name="T47" fmla="*/ 0 h 301"/>
                  <a:gd name="T48" fmla="*/ 0 w 299"/>
                  <a:gd name="T49" fmla="*/ 0 h 301"/>
                  <a:gd name="T50" fmla="*/ 0 w 299"/>
                  <a:gd name="T51" fmla="*/ 0 h 301"/>
                  <a:gd name="T52" fmla="*/ 0 w 299"/>
                  <a:gd name="T53" fmla="*/ 0 h 301"/>
                  <a:gd name="T54" fmla="*/ 0 w 299"/>
                  <a:gd name="T55" fmla="*/ 0 h 301"/>
                  <a:gd name="T56" fmla="*/ 0 w 299"/>
                  <a:gd name="T57" fmla="*/ 0 h 301"/>
                  <a:gd name="T58" fmla="*/ 0 w 299"/>
                  <a:gd name="T59" fmla="*/ 0 h 301"/>
                  <a:gd name="T60" fmla="*/ 0 w 299"/>
                  <a:gd name="T61" fmla="*/ 0 h 301"/>
                  <a:gd name="T62" fmla="*/ 0 w 299"/>
                  <a:gd name="T63" fmla="*/ 0 h 301"/>
                  <a:gd name="T64" fmla="*/ 0 w 299"/>
                  <a:gd name="T65" fmla="*/ 0 h 301"/>
                  <a:gd name="T66" fmla="*/ 0 w 299"/>
                  <a:gd name="T67" fmla="*/ 0 h 301"/>
                  <a:gd name="T68" fmla="*/ 0 w 299"/>
                  <a:gd name="T69" fmla="*/ 0 h 3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9"/>
                  <a:gd name="T106" fmla="*/ 0 h 301"/>
                  <a:gd name="T107" fmla="*/ 299 w 299"/>
                  <a:gd name="T108" fmla="*/ 301 h 30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9" h="301">
                    <a:moveTo>
                      <a:pt x="281" y="0"/>
                    </a:moveTo>
                    <a:lnTo>
                      <a:pt x="289" y="34"/>
                    </a:lnTo>
                    <a:lnTo>
                      <a:pt x="281" y="58"/>
                    </a:lnTo>
                    <a:lnTo>
                      <a:pt x="294" y="74"/>
                    </a:lnTo>
                    <a:lnTo>
                      <a:pt x="277" y="94"/>
                    </a:lnTo>
                    <a:lnTo>
                      <a:pt x="299" y="116"/>
                    </a:lnTo>
                    <a:lnTo>
                      <a:pt x="299" y="147"/>
                    </a:lnTo>
                    <a:lnTo>
                      <a:pt x="271" y="160"/>
                    </a:lnTo>
                    <a:lnTo>
                      <a:pt x="263" y="189"/>
                    </a:lnTo>
                    <a:lnTo>
                      <a:pt x="241" y="205"/>
                    </a:lnTo>
                    <a:lnTo>
                      <a:pt x="240" y="229"/>
                    </a:lnTo>
                    <a:lnTo>
                      <a:pt x="216" y="243"/>
                    </a:lnTo>
                    <a:lnTo>
                      <a:pt x="206" y="268"/>
                    </a:lnTo>
                    <a:lnTo>
                      <a:pt x="170" y="275"/>
                    </a:lnTo>
                    <a:lnTo>
                      <a:pt x="149" y="301"/>
                    </a:lnTo>
                    <a:lnTo>
                      <a:pt x="130" y="288"/>
                    </a:lnTo>
                    <a:lnTo>
                      <a:pt x="95" y="290"/>
                    </a:lnTo>
                    <a:lnTo>
                      <a:pt x="69" y="275"/>
                    </a:lnTo>
                    <a:lnTo>
                      <a:pt x="24" y="282"/>
                    </a:lnTo>
                    <a:lnTo>
                      <a:pt x="24" y="261"/>
                    </a:lnTo>
                    <a:lnTo>
                      <a:pt x="0" y="243"/>
                    </a:lnTo>
                    <a:lnTo>
                      <a:pt x="8" y="214"/>
                    </a:lnTo>
                    <a:lnTo>
                      <a:pt x="11" y="168"/>
                    </a:lnTo>
                    <a:lnTo>
                      <a:pt x="2" y="139"/>
                    </a:lnTo>
                    <a:lnTo>
                      <a:pt x="17" y="113"/>
                    </a:lnTo>
                    <a:lnTo>
                      <a:pt x="2" y="87"/>
                    </a:lnTo>
                    <a:lnTo>
                      <a:pt x="0" y="46"/>
                    </a:lnTo>
                    <a:lnTo>
                      <a:pt x="24" y="50"/>
                    </a:lnTo>
                    <a:lnTo>
                      <a:pt x="52" y="40"/>
                    </a:lnTo>
                    <a:lnTo>
                      <a:pt x="91" y="19"/>
                    </a:lnTo>
                    <a:lnTo>
                      <a:pt x="122" y="27"/>
                    </a:lnTo>
                    <a:lnTo>
                      <a:pt x="156" y="11"/>
                    </a:lnTo>
                    <a:lnTo>
                      <a:pt x="206" y="20"/>
                    </a:lnTo>
                    <a:lnTo>
                      <a:pt x="247" y="9"/>
                    </a:lnTo>
                    <a:lnTo>
                      <a:pt x="28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Freeform 78"/>
              <p:cNvSpPr>
                <a:spLocks/>
              </p:cNvSpPr>
              <p:nvPr/>
            </p:nvSpPr>
            <p:spPr bwMode="auto">
              <a:xfrm>
                <a:off x="708" y="929"/>
                <a:ext cx="16" cy="16"/>
              </a:xfrm>
              <a:custGeom>
                <a:avLst/>
                <a:gdLst>
                  <a:gd name="T0" fmla="*/ 0 w 141"/>
                  <a:gd name="T1" fmla="*/ 0 h 157"/>
                  <a:gd name="T2" fmla="*/ 0 w 141"/>
                  <a:gd name="T3" fmla="*/ 0 h 157"/>
                  <a:gd name="T4" fmla="*/ 0 w 141"/>
                  <a:gd name="T5" fmla="*/ 0 h 157"/>
                  <a:gd name="T6" fmla="*/ 0 w 141"/>
                  <a:gd name="T7" fmla="*/ 0 h 157"/>
                  <a:gd name="T8" fmla="*/ 0 w 141"/>
                  <a:gd name="T9" fmla="*/ 0 h 157"/>
                  <a:gd name="T10" fmla="*/ 0 w 141"/>
                  <a:gd name="T11" fmla="*/ 0 h 157"/>
                  <a:gd name="T12" fmla="*/ 0 w 141"/>
                  <a:gd name="T13" fmla="*/ 0 h 157"/>
                  <a:gd name="T14" fmla="*/ 0 w 141"/>
                  <a:gd name="T15" fmla="*/ 0 h 157"/>
                  <a:gd name="T16" fmla="*/ 0 w 141"/>
                  <a:gd name="T17" fmla="*/ 0 h 157"/>
                  <a:gd name="T18" fmla="*/ 0 w 141"/>
                  <a:gd name="T19" fmla="*/ 0 h 157"/>
                  <a:gd name="T20" fmla="*/ 0 w 141"/>
                  <a:gd name="T21" fmla="*/ 0 h 157"/>
                  <a:gd name="T22" fmla="*/ 0 w 141"/>
                  <a:gd name="T23" fmla="*/ 0 h 157"/>
                  <a:gd name="T24" fmla="*/ 0 w 141"/>
                  <a:gd name="T25" fmla="*/ 0 h 157"/>
                  <a:gd name="T26" fmla="*/ 0 w 141"/>
                  <a:gd name="T27" fmla="*/ 0 h 157"/>
                  <a:gd name="T28" fmla="*/ 0 w 141"/>
                  <a:gd name="T29" fmla="*/ 0 h 157"/>
                  <a:gd name="T30" fmla="*/ 0 w 141"/>
                  <a:gd name="T31" fmla="*/ 0 h 157"/>
                  <a:gd name="T32" fmla="*/ 0 w 141"/>
                  <a:gd name="T33" fmla="*/ 0 h 157"/>
                  <a:gd name="T34" fmla="*/ 0 w 141"/>
                  <a:gd name="T35" fmla="*/ 0 h 157"/>
                  <a:gd name="T36" fmla="*/ 0 w 141"/>
                  <a:gd name="T37" fmla="*/ 0 h 157"/>
                  <a:gd name="T38" fmla="*/ 0 w 141"/>
                  <a:gd name="T39" fmla="*/ 0 h 157"/>
                  <a:gd name="T40" fmla="*/ 0 w 141"/>
                  <a:gd name="T41" fmla="*/ 0 h 157"/>
                  <a:gd name="T42" fmla="*/ 0 w 141"/>
                  <a:gd name="T43" fmla="*/ 0 h 157"/>
                  <a:gd name="T44" fmla="*/ 0 w 141"/>
                  <a:gd name="T45" fmla="*/ 0 h 1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1"/>
                  <a:gd name="T70" fmla="*/ 0 h 157"/>
                  <a:gd name="T71" fmla="*/ 141 w 141"/>
                  <a:gd name="T72" fmla="*/ 157 h 1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1" h="157">
                    <a:moveTo>
                      <a:pt x="123" y="0"/>
                    </a:moveTo>
                    <a:lnTo>
                      <a:pt x="129" y="25"/>
                    </a:lnTo>
                    <a:lnTo>
                      <a:pt x="141" y="54"/>
                    </a:lnTo>
                    <a:lnTo>
                      <a:pt x="126" y="62"/>
                    </a:lnTo>
                    <a:lnTo>
                      <a:pt x="134" y="87"/>
                    </a:lnTo>
                    <a:lnTo>
                      <a:pt x="128" y="107"/>
                    </a:lnTo>
                    <a:lnTo>
                      <a:pt x="123" y="127"/>
                    </a:lnTo>
                    <a:lnTo>
                      <a:pt x="129" y="144"/>
                    </a:lnTo>
                    <a:lnTo>
                      <a:pt x="116" y="146"/>
                    </a:lnTo>
                    <a:lnTo>
                      <a:pt x="91" y="153"/>
                    </a:lnTo>
                    <a:lnTo>
                      <a:pt x="77" y="144"/>
                    </a:lnTo>
                    <a:lnTo>
                      <a:pt x="62" y="153"/>
                    </a:lnTo>
                    <a:lnTo>
                      <a:pt x="39" y="147"/>
                    </a:lnTo>
                    <a:lnTo>
                      <a:pt x="17" y="157"/>
                    </a:lnTo>
                    <a:lnTo>
                      <a:pt x="0" y="151"/>
                    </a:lnTo>
                    <a:lnTo>
                      <a:pt x="6" y="133"/>
                    </a:lnTo>
                    <a:lnTo>
                      <a:pt x="5" y="111"/>
                    </a:lnTo>
                    <a:lnTo>
                      <a:pt x="19" y="82"/>
                    </a:lnTo>
                    <a:lnTo>
                      <a:pt x="12" y="52"/>
                    </a:lnTo>
                    <a:lnTo>
                      <a:pt x="40" y="35"/>
                    </a:lnTo>
                    <a:lnTo>
                      <a:pt x="68" y="32"/>
                    </a:lnTo>
                    <a:lnTo>
                      <a:pt x="86" y="3"/>
                    </a:lnTo>
                    <a:lnTo>
                      <a:pt x="12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79"/>
              <p:cNvSpPr>
                <a:spLocks/>
              </p:cNvSpPr>
              <p:nvPr/>
            </p:nvSpPr>
            <p:spPr bwMode="auto">
              <a:xfrm>
                <a:off x="725" y="917"/>
                <a:ext cx="20" cy="20"/>
              </a:xfrm>
              <a:custGeom>
                <a:avLst/>
                <a:gdLst>
                  <a:gd name="T0" fmla="*/ 0 w 178"/>
                  <a:gd name="T1" fmla="*/ 0 h 193"/>
                  <a:gd name="T2" fmla="*/ 0 w 178"/>
                  <a:gd name="T3" fmla="*/ 0 h 193"/>
                  <a:gd name="T4" fmla="*/ 0 w 178"/>
                  <a:gd name="T5" fmla="*/ 0 h 193"/>
                  <a:gd name="T6" fmla="*/ 0 w 178"/>
                  <a:gd name="T7" fmla="*/ 0 h 193"/>
                  <a:gd name="T8" fmla="*/ 0 w 178"/>
                  <a:gd name="T9" fmla="*/ 0 h 193"/>
                  <a:gd name="T10" fmla="*/ 0 w 178"/>
                  <a:gd name="T11" fmla="*/ 0 h 193"/>
                  <a:gd name="T12" fmla="*/ 0 w 178"/>
                  <a:gd name="T13" fmla="*/ 0 h 193"/>
                  <a:gd name="T14" fmla="*/ 0 w 178"/>
                  <a:gd name="T15" fmla="*/ 0 h 193"/>
                  <a:gd name="T16" fmla="*/ 0 w 178"/>
                  <a:gd name="T17" fmla="*/ 0 h 193"/>
                  <a:gd name="T18" fmla="*/ 0 w 178"/>
                  <a:gd name="T19" fmla="*/ 0 h 193"/>
                  <a:gd name="T20" fmla="*/ 0 w 178"/>
                  <a:gd name="T21" fmla="*/ 0 h 193"/>
                  <a:gd name="T22" fmla="*/ 0 w 178"/>
                  <a:gd name="T23" fmla="*/ 0 h 193"/>
                  <a:gd name="T24" fmla="*/ 0 w 178"/>
                  <a:gd name="T25" fmla="*/ 0 h 193"/>
                  <a:gd name="T26" fmla="*/ 0 w 178"/>
                  <a:gd name="T27" fmla="*/ 0 h 193"/>
                  <a:gd name="T28" fmla="*/ 0 w 178"/>
                  <a:gd name="T29" fmla="*/ 0 h 193"/>
                  <a:gd name="T30" fmla="*/ 0 w 178"/>
                  <a:gd name="T31" fmla="*/ 0 h 193"/>
                  <a:gd name="T32" fmla="*/ 0 w 178"/>
                  <a:gd name="T33" fmla="*/ 0 h 193"/>
                  <a:gd name="T34" fmla="*/ 0 w 178"/>
                  <a:gd name="T35" fmla="*/ 0 h 193"/>
                  <a:gd name="T36" fmla="*/ 0 w 178"/>
                  <a:gd name="T37" fmla="*/ 0 h 193"/>
                  <a:gd name="T38" fmla="*/ 0 w 178"/>
                  <a:gd name="T39" fmla="*/ 0 h 193"/>
                  <a:gd name="T40" fmla="*/ 0 w 178"/>
                  <a:gd name="T41" fmla="*/ 0 h 193"/>
                  <a:gd name="T42" fmla="*/ 0 w 178"/>
                  <a:gd name="T43" fmla="*/ 0 h 193"/>
                  <a:gd name="T44" fmla="*/ 0 w 178"/>
                  <a:gd name="T45" fmla="*/ 0 h 193"/>
                  <a:gd name="T46" fmla="*/ 0 w 178"/>
                  <a:gd name="T47" fmla="*/ 0 h 193"/>
                  <a:gd name="T48" fmla="*/ 0 w 178"/>
                  <a:gd name="T49" fmla="*/ 0 h 193"/>
                  <a:gd name="T50" fmla="*/ 0 w 178"/>
                  <a:gd name="T51" fmla="*/ 0 h 193"/>
                  <a:gd name="T52" fmla="*/ 0 w 178"/>
                  <a:gd name="T53" fmla="*/ 0 h 193"/>
                  <a:gd name="T54" fmla="*/ 0 w 178"/>
                  <a:gd name="T55" fmla="*/ 0 h 193"/>
                  <a:gd name="T56" fmla="*/ 0 w 178"/>
                  <a:gd name="T57" fmla="*/ 0 h 193"/>
                  <a:gd name="T58" fmla="*/ 0 w 178"/>
                  <a:gd name="T59" fmla="*/ 0 h 193"/>
                  <a:gd name="T60" fmla="*/ 0 w 178"/>
                  <a:gd name="T61" fmla="*/ 0 h 193"/>
                  <a:gd name="T62" fmla="*/ 0 w 178"/>
                  <a:gd name="T63" fmla="*/ 0 h 1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8"/>
                  <a:gd name="T97" fmla="*/ 0 h 193"/>
                  <a:gd name="T98" fmla="*/ 178 w 178"/>
                  <a:gd name="T99" fmla="*/ 193 h 19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8" h="193">
                    <a:moveTo>
                      <a:pt x="76" y="0"/>
                    </a:moveTo>
                    <a:lnTo>
                      <a:pt x="91" y="13"/>
                    </a:lnTo>
                    <a:lnTo>
                      <a:pt x="107" y="12"/>
                    </a:lnTo>
                    <a:lnTo>
                      <a:pt x="109" y="39"/>
                    </a:lnTo>
                    <a:lnTo>
                      <a:pt x="134" y="38"/>
                    </a:lnTo>
                    <a:lnTo>
                      <a:pt x="146" y="51"/>
                    </a:lnTo>
                    <a:lnTo>
                      <a:pt x="169" y="59"/>
                    </a:lnTo>
                    <a:lnTo>
                      <a:pt x="178" y="84"/>
                    </a:lnTo>
                    <a:lnTo>
                      <a:pt x="165" y="98"/>
                    </a:lnTo>
                    <a:lnTo>
                      <a:pt x="171" y="117"/>
                    </a:lnTo>
                    <a:lnTo>
                      <a:pt x="158" y="131"/>
                    </a:lnTo>
                    <a:lnTo>
                      <a:pt x="171" y="154"/>
                    </a:lnTo>
                    <a:lnTo>
                      <a:pt x="162" y="167"/>
                    </a:lnTo>
                    <a:lnTo>
                      <a:pt x="156" y="190"/>
                    </a:lnTo>
                    <a:lnTo>
                      <a:pt x="135" y="185"/>
                    </a:lnTo>
                    <a:lnTo>
                      <a:pt x="113" y="187"/>
                    </a:lnTo>
                    <a:lnTo>
                      <a:pt x="94" y="189"/>
                    </a:lnTo>
                    <a:lnTo>
                      <a:pt x="67" y="193"/>
                    </a:lnTo>
                    <a:lnTo>
                      <a:pt x="45" y="180"/>
                    </a:lnTo>
                    <a:lnTo>
                      <a:pt x="33" y="189"/>
                    </a:lnTo>
                    <a:lnTo>
                      <a:pt x="23" y="173"/>
                    </a:lnTo>
                    <a:lnTo>
                      <a:pt x="8" y="172"/>
                    </a:lnTo>
                    <a:lnTo>
                      <a:pt x="0" y="143"/>
                    </a:lnTo>
                    <a:lnTo>
                      <a:pt x="0" y="123"/>
                    </a:lnTo>
                    <a:lnTo>
                      <a:pt x="9" y="101"/>
                    </a:lnTo>
                    <a:lnTo>
                      <a:pt x="6" y="82"/>
                    </a:lnTo>
                    <a:lnTo>
                      <a:pt x="12" y="64"/>
                    </a:lnTo>
                    <a:lnTo>
                      <a:pt x="8" y="42"/>
                    </a:lnTo>
                    <a:lnTo>
                      <a:pt x="6" y="15"/>
                    </a:lnTo>
                    <a:lnTo>
                      <a:pt x="27" y="18"/>
                    </a:lnTo>
                    <a:lnTo>
                      <a:pt x="49" y="6"/>
                    </a:lnTo>
                    <a:lnTo>
                      <a:pt x="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80"/>
              <p:cNvSpPr>
                <a:spLocks/>
              </p:cNvSpPr>
              <p:nvPr/>
            </p:nvSpPr>
            <p:spPr bwMode="auto">
              <a:xfrm>
                <a:off x="728" y="928"/>
                <a:ext cx="22" cy="20"/>
              </a:xfrm>
              <a:custGeom>
                <a:avLst/>
                <a:gdLst>
                  <a:gd name="T0" fmla="*/ 0 w 196"/>
                  <a:gd name="T1" fmla="*/ 0 h 202"/>
                  <a:gd name="T2" fmla="*/ 0 w 196"/>
                  <a:gd name="T3" fmla="*/ 0 h 202"/>
                  <a:gd name="T4" fmla="*/ 0 w 196"/>
                  <a:gd name="T5" fmla="*/ 0 h 202"/>
                  <a:gd name="T6" fmla="*/ 0 w 196"/>
                  <a:gd name="T7" fmla="*/ 0 h 202"/>
                  <a:gd name="T8" fmla="*/ 0 w 196"/>
                  <a:gd name="T9" fmla="*/ 0 h 202"/>
                  <a:gd name="T10" fmla="*/ 0 w 196"/>
                  <a:gd name="T11" fmla="*/ 0 h 202"/>
                  <a:gd name="T12" fmla="*/ 0 w 196"/>
                  <a:gd name="T13" fmla="*/ 0 h 202"/>
                  <a:gd name="T14" fmla="*/ 0 w 196"/>
                  <a:gd name="T15" fmla="*/ 0 h 202"/>
                  <a:gd name="T16" fmla="*/ 0 w 196"/>
                  <a:gd name="T17" fmla="*/ 0 h 202"/>
                  <a:gd name="T18" fmla="*/ 0 w 196"/>
                  <a:gd name="T19" fmla="*/ 0 h 202"/>
                  <a:gd name="T20" fmla="*/ 0 w 196"/>
                  <a:gd name="T21" fmla="*/ 0 h 202"/>
                  <a:gd name="T22" fmla="*/ 0 w 196"/>
                  <a:gd name="T23" fmla="*/ 0 h 202"/>
                  <a:gd name="T24" fmla="*/ 0 w 196"/>
                  <a:gd name="T25" fmla="*/ 0 h 202"/>
                  <a:gd name="T26" fmla="*/ 0 w 196"/>
                  <a:gd name="T27" fmla="*/ 0 h 202"/>
                  <a:gd name="T28" fmla="*/ 0 w 196"/>
                  <a:gd name="T29" fmla="*/ 0 h 202"/>
                  <a:gd name="T30" fmla="*/ 0 w 196"/>
                  <a:gd name="T31" fmla="*/ 0 h 202"/>
                  <a:gd name="T32" fmla="*/ 0 w 196"/>
                  <a:gd name="T33" fmla="*/ 0 h 202"/>
                  <a:gd name="T34" fmla="*/ 0 w 196"/>
                  <a:gd name="T35" fmla="*/ 0 h 202"/>
                  <a:gd name="T36" fmla="*/ 0 w 196"/>
                  <a:gd name="T37" fmla="*/ 0 h 202"/>
                  <a:gd name="T38" fmla="*/ 0 w 196"/>
                  <a:gd name="T39" fmla="*/ 0 h 202"/>
                  <a:gd name="T40" fmla="*/ 0 w 196"/>
                  <a:gd name="T41" fmla="*/ 0 h 202"/>
                  <a:gd name="T42" fmla="*/ 0 w 196"/>
                  <a:gd name="T43" fmla="*/ 0 h 202"/>
                  <a:gd name="T44" fmla="*/ 0 w 196"/>
                  <a:gd name="T45" fmla="*/ 0 h 202"/>
                  <a:gd name="T46" fmla="*/ 0 w 196"/>
                  <a:gd name="T47" fmla="*/ 0 h 202"/>
                  <a:gd name="T48" fmla="*/ 0 w 196"/>
                  <a:gd name="T49" fmla="*/ 0 h 202"/>
                  <a:gd name="T50" fmla="*/ 0 w 196"/>
                  <a:gd name="T51" fmla="*/ 0 h 202"/>
                  <a:gd name="T52" fmla="*/ 0 w 196"/>
                  <a:gd name="T53" fmla="*/ 0 h 202"/>
                  <a:gd name="T54" fmla="*/ 0 w 196"/>
                  <a:gd name="T55" fmla="*/ 0 h 202"/>
                  <a:gd name="T56" fmla="*/ 0 w 196"/>
                  <a:gd name="T57" fmla="*/ 0 h 202"/>
                  <a:gd name="T58" fmla="*/ 0 w 196"/>
                  <a:gd name="T59" fmla="*/ 0 h 2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96"/>
                  <a:gd name="T91" fmla="*/ 0 h 202"/>
                  <a:gd name="T92" fmla="*/ 196 w 196"/>
                  <a:gd name="T93" fmla="*/ 202 h 20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96" h="202">
                    <a:moveTo>
                      <a:pt x="191" y="54"/>
                    </a:moveTo>
                    <a:lnTo>
                      <a:pt x="185" y="77"/>
                    </a:lnTo>
                    <a:lnTo>
                      <a:pt x="194" y="93"/>
                    </a:lnTo>
                    <a:lnTo>
                      <a:pt x="196" y="113"/>
                    </a:lnTo>
                    <a:lnTo>
                      <a:pt x="184" y="129"/>
                    </a:lnTo>
                    <a:lnTo>
                      <a:pt x="165" y="149"/>
                    </a:lnTo>
                    <a:lnTo>
                      <a:pt x="157" y="175"/>
                    </a:lnTo>
                    <a:lnTo>
                      <a:pt x="136" y="181"/>
                    </a:lnTo>
                    <a:lnTo>
                      <a:pt x="125" y="197"/>
                    </a:lnTo>
                    <a:lnTo>
                      <a:pt x="104" y="187"/>
                    </a:lnTo>
                    <a:lnTo>
                      <a:pt x="86" y="202"/>
                    </a:lnTo>
                    <a:lnTo>
                      <a:pt x="55" y="197"/>
                    </a:lnTo>
                    <a:lnTo>
                      <a:pt x="31" y="201"/>
                    </a:lnTo>
                    <a:lnTo>
                      <a:pt x="21" y="179"/>
                    </a:lnTo>
                    <a:lnTo>
                      <a:pt x="9" y="175"/>
                    </a:lnTo>
                    <a:lnTo>
                      <a:pt x="13" y="158"/>
                    </a:lnTo>
                    <a:lnTo>
                      <a:pt x="2" y="128"/>
                    </a:lnTo>
                    <a:lnTo>
                      <a:pt x="13" y="102"/>
                    </a:lnTo>
                    <a:lnTo>
                      <a:pt x="5" y="84"/>
                    </a:lnTo>
                    <a:lnTo>
                      <a:pt x="15" y="63"/>
                    </a:lnTo>
                    <a:lnTo>
                      <a:pt x="0" y="34"/>
                    </a:lnTo>
                    <a:lnTo>
                      <a:pt x="18" y="23"/>
                    </a:lnTo>
                    <a:lnTo>
                      <a:pt x="45" y="27"/>
                    </a:lnTo>
                    <a:lnTo>
                      <a:pt x="73" y="15"/>
                    </a:lnTo>
                    <a:lnTo>
                      <a:pt x="113" y="14"/>
                    </a:lnTo>
                    <a:lnTo>
                      <a:pt x="131" y="0"/>
                    </a:lnTo>
                    <a:lnTo>
                      <a:pt x="150" y="18"/>
                    </a:lnTo>
                    <a:lnTo>
                      <a:pt x="163" y="25"/>
                    </a:lnTo>
                    <a:lnTo>
                      <a:pt x="184" y="30"/>
                    </a:lnTo>
                    <a:lnTo>
                      <a:pt x="191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81"/>
              <p:cNvSpPr>
                <a:spLocks/>
              </p:cNvSpPr>
              <p:nvPr/>
            </p:nvSpPr>
            <p:spPr bwMode="auto">
              <a:xfrm>
                <a:off x="750" y="919"/>
                <a:ext cx="28" cy="25"/>
              </a:xfrm>
              <a:custGeom>
                <a:avLst/>
                <a:gdLst>
                  <a:gd name="T0" fmla="*/ 0 w 250"/>
                  <a:gd name="T1" fmla="*/ 0 h 248"/>
                  <a:gd name="T2" fmla="*/ 0 w 250"/>
                  <a:gd name="T3" fmla="*/ 0 h 248"/>
                  <a:gd name="T4" fmla="*/ 0 w 250"/>
                  <a:gd name="T5" fmla="*/ 0 h 248"/>
                  <a:gd name="T6" fmla="*/ 0 w 250"/>
                  <a:gd name="T7" fmla="*/ 0 h 248"/>
                  <a:gd name="T8" fmla="*/ 0 w 250"/>
                  <a:gd name="T9" fmla="*/ 0 h 248"/>
                  <a:gd name="T10" fmla="*/ 0 w 250"/>
                  <a:gd name="T11" fmla="*/ 0 h 248"/>
                  <a:gd name="T12" fmla="*/ 0 w 250"/>
                  <a:gd name="T13" fmla="*/ 0 h 248"/>
                  <a:gd name="T14" fmla="*/ 0 w 250"/>
                  <a:gd name="T15" fmla="*/ 0 h 248"/>
                  <a:gd name="T16" fmla="*/ 0 w 250"/>
                  <a:gd name="T17" fmla="*/ 0 h 248"/>
                  <a:gd name="T18" fmla="*/ 0 w 250"/>
                  <a:gd name="T19" fmla="*/ 0 h 248"/>
                  <a:gd name="T20" fmla="*/ 0 w 250"/>
                  <a:gd name="T21" fmla="*/ 0 h 248"/>
                  <a:gd name="T22" fmla="*/ 0 w 250"/>
                  <a:gd name="T23" fmla="*/ 0 h 248"/>
                  <a:gd name="T24" fmla="*/ 0 w 250"/>
                  <a:gd name="T25" fmla="*/ 0 h 248"/>
                  <a:gd name="T26" fmla="*/ 0 w 250"/>
                  <a:gd name="T27" fmla="*/ 0 h 248"/>
                  <a:gd name="T28" fmla="*/ 0 w 250"/>
                  <a:gd name="T29" fmla="*/ 0 h 248"/>
                  <a:gd name="T30" fmla="*/ 0 w 250"/>
                  <a:gd name="T31" fmla="*/ 0 h 248"/>
                  <a:gd name="T32" fmla="*/ 0 w 250"/>
                  <a:gd name="T33" fmla="*/ 0 h 248"/>
                  <a:gd name="T34" fmla="*/ 0 w 250"/>
                  <a:gd name="T35" fmla="*/ 0 h 248"/>
                  <a:gd name="T36" fmla="*/ 0 w 250"/>
                  <a:gd name="T37" fmla="*/ 0 h 248"/>
                  <a:gd name="T38" fmla="*/ 0 w 250"/>
                  <a:gd name="T39" fmla="*/ 0 h 248"/>
                  <a:gd name="T40" fmla="*/ 0 w 250"/>
                  <a:gd name="T41" fmla="*/ 0 h 248"/>
                  <a:gd name="T42" fmla="*/ 0 w 250"/>
                  <a:gd name="T43" fmla="*/ 0 h 248"/>
                  <a:gd name="T44" fmla="*/ 0 w 250"/>
                  <a:gd name="T45" fmla="*/ 0 h 248"/>
                  <a:gd name="T46" fmla="*/ 0 w 250"/>
                  <a:gd name="T47" fmla="*/ 0 h 248"/>
                  <a:gd name="T48" fmla="*/ 0 w 250"/>
                  <a:gd name="T49" fmla="*/ 0 h 248"/>
                  <a:gd name="T50" fmla="*/ 0 w 250"/>
                  <a:gd name="T51" fmla="*/ 0 h 248"/>
                  <a:gd name="T52" fmla="*/ 0 w 250"/>
                  <a:gd name="T53" fmla="*/ 0 h 248"/>
                  <a:gd name="T54" fmla="*/ 0 w 250"/>
                  <a:gd name="T55" fmla="*/ 0 h 248"/>
                  <a:gd name="T56" fmla="*/ 0 w 250"/>
                  <a:gd name="T57" fmla="*/ 0 h 248"/>
                  <a:gd name="T58" fmla="*/ 0 w 250"/>
                  <a:gd name="T59" fmla="*/ 0 h 248"/>
                  <a:gd name="T60" fmla="*/ 0 w 250"/>
                  <a:gd name="T61" fmla="*/ 0 h 248"/>
                  <a:gd name="T62" fmla="*/ 0 w 250"/>
                  <a:gd name="T63" fmla="*/ 0 h 248"/>
                  <a:gd name="T64" fmla="*/ 0 w 250"/>
                  <a:gd name="T65" fmla="*/ 0 h 248"/>
                  <a:gd name="T66" fmla="*/ 0 w 250"/>
                  <a:gd name="T67" fmla="*/ 0 h 248"/>
                  <a:gd name="T68" fmla="*/ 0 w 250"/>
                  <a:gd name="T69" fmla="*/ 0 h 248"/>
                  <a:gd name="T70" fmla="*/ 0 w 250"/>
                  <a:gd name="T71" fmla="*/ 0 h 248"/>
                  <a:gd name="T72" fmla="*/ 0 w 250"/>
                  <a:gd name="T73" fmla="*/ 0 h 248"/>
                  <a:gd name="T74" fmla="*/ 0 w 250"/>
                  <a:gd name="T75" fmla="*/ 0 h 2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50"/>
                  <a:gd name="T115" fmla="*/ 0 h 248"/>
                  <a:gd name="T116" fmla="*/ 250 w 250"/>
                  <a:gd name="T117" fmla="*/ 248 h 2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50" h="248">
                    <a:moveTo>
                      <a:pt x="0" y="52"/>
                    </a:moveTo>
                    <a:lnTo>
                      <a:pt x="10" y="75"/>
                    </a:lnTo>
                    <a:lnTo>
                      <a:pt x="6" y="96"/>
                    </a:lnTo>
                    <a:lnTo>
                      <a:pt x="25" y="101"/>
                    </a:lnTo>
                    <a:lnTo>
                      <a:pt x="18" y="122"/>
                    </a:lnTo>
                    <a:lnTo>
                      <a:pt x="46" y="123"/>
                    </a:lnTo>
                    <a:lnTo>
                      <a:pt x="34" y="145"/>
                    </a:lnTo>
                    <a:lnTo>
                      <a:pt x="50" y="162"/>
                    </a:lnTo>
                    <a:lnTo>
                      <a:pt x="46" y="189"/>
                    </a:lnTo>
                    <a:lnTo>
                      <a:pt x="65" y="211"/>
                    </a:lnTo>
                    <a:lnTo>
                      <a:pt x="43" y="233"/>
                    </a:lnTo>
                    <a:lnTo>
                      <a:pt x="65" y="229"/>
                    </a:lnTo>
                    <a:lnTo>
                      <a:pt x="76" y="248"/>
                    </a:lnTo>
                    <a:lnTo>
                      <a:pt x="79" y="233"/>
                    </a:lnTo>
                    <a:lnTo>
                      <a:pt x="101" y="247"/>
                    </a:lnTo>
                    <a:lnTo>
                      <a:pt x="108" y="234"/>
                    </a:lnTo>
                    <a:lnTo>
                      <a:pt x="134" y="247"/>
                    </a:lnTo>
                    <a:lnTo>
                      <a:pt x="158" y="241"/>
                    </a:lnTo>
                    <a:lnTo>
                      <a:pt x="195" y="247"/>
                    </a:lnTo>
                    <a:lnTo>
                      <a:pt x="200" y="223"/>
                    </a:lnTo>
                    <a:lnTo>
                      <a:pt x="219" y="215"/>
                    </a:lnTo>
                    <a:lnTo>
                      <a:pt x="210" y="188"/>
                    </a:lnTo>
                    <a:lnTo>
                      <a:pt x="241" y="170"/>
                    </a:lnTo>
                    <a:lnTo>
                      <a:pt x="250" y="101"/>
                    </a:lnTo>
                    <a:lnTo>
                      <a:pt x="222" y="74"/>
                    </a:lnTo>
                    <a:lnTo>
                      <a:pt x="234" y="49"/>
                    </a:lnTo>
                    <a:lnTo>
                      <a:pt x="213" y="33"/>
                    </a:lnTo>
                    <a:lnTo>
                      <a:pt x="213" y="0"/>
                    </a:lnTo>
                    <a:lnTo>
                      <a:pt x="182" y="20"/>
                    </a:lnTo>
                    <a:lnTo>
                      <a:pt x="155" y="11"/>
                    </a:lnTo>
                    <a:lnTo>
                      <a:pt x="136" y="27"/>
                    </a:lnTo>
                    <a:lnTo>
                      <a:pt x="107" y="12"/>
                    </a:lnTo>
                    <a:lnTo>
                      <a:pt x="94" y="25"/>
                    </a:lnTo>
                    <a:lnTo>
                      <a:pt x="67" y="23"/>
                    </a:lnTo>
                    <a:lnTo>
                      <a:pt x="56" y="48"/>
                    </a:lnTo>
                    <a:lnTo>
                      <a:pt x="29" y="33"/>
                    </a:lnTo>
                    <a:lnTo>
                      <a:pt x="28" y="52"/>
                    </a:lnTo>
                    <a:lnTo>
                      <a:pt x="0" y="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82"/>
              <p:cNvSpPr>
                <a:spLocks/>
              </p:cNvSpPr>
              <p:nvPr/>
            </p:nvSpPr>
            <p:spPr bwMode="auto">
              <a:xfrm>
                <a:off x="743" y="939"/>
                <a:ext cx="29" cy="35"/>
              </a:xfrm>
              <a:custGeom>
                <a:avLst/>
                <a:gdLst>
                  <a:gd name="T0" fmla="*/ 0 w 260"/>
                  <a:gd name="T1" fmla="*/ 0 h 347"/>
                  <a:gd name="T2" fmla="*/ 0 w 260"/>
                  <a:gd name="T3" fmla="*/ 0 h 347"/>
                  <a:gd name="T4" fmla="*/ 0 w 260"/>
                  <a:gd name="T5" fmla="*/ 0 h 347"/>
                  <a:gd name="T6" fmla="*/ 0 w 260"/>
                  <a:gd name="T7" fmla="*/ 0 h 347"/>
                  <a:gd name="T8" fmla="*/ 0 w 260"/>
                  <a:gd name="T9" fmla="*/ 0 h 347"/>
                  <a:gd name="T10" fmla="*/ 0 w 260"/>
                  <a:gd name="T11" fmla="*/ 0 h 347"/>
                  <a:gd name="T12" fmla="*/ 0 w 260"/>
                  <a:gd name="T13" fmla="*/ 0 h 347"/>
                  <a:gd name="T14" fmla="*/ 0 w 260"/>
                  <a:gd name="T15" fmla="*/ 0 h 347"/>
                  <a:gd name="T16" fmla="*/ 0 w 260"/>
                  <a:gd name="T17" fmla="*/ 0 h 347"/>
                  <a:gd name="T18" fmla="*/ 0 w 260"/>
                  <a:gd name="T19" fmla="*/ 0 h 347"/>
                  <a:gd name="T20" fmla="*/ 0 w 260"/>
                  <a:gd name="T21" fmla="*/ 0 h 347"/>
                  <a:gd name="T22" fmla="*/ 0 w 260"/>
                  <a:gd name="T23" fmla="*/ 0 h 347"/>
                  <a:gd name="T24" fmla="*/ 0 w 260"/>
                  <a:gd name="T25" fmla="*/ 0 h 347"/>
                  <a:gd name="T26" fmla="*/ 0 w 260"/>
                  <a:gd name="T27" fmla="*/ 0 h 347"/>
                  <a:gd name="T28" fmla="*/ 0 w 260"/>
                  <a:gd name="T29" fmla="*/ 0 h 347"/>
                  <a:gd name="T30" fmla="*/ 0 w 260"/>
                  <a:gd name="T31" fmla="*/ 0 h 347"/>
                  <a:gd name="T32" fmla="*/ 0 w 260"/>
                  <a:gd name="T33" fmla="*/ 0 h 347"/>
                  <a:gd name="T34" fmla="*/ 0 w 260"/>
                  <a:gd name="T35" fmla="*/ 0 h 347"/>
                  <a:gd name="T36" fmla="*/ 0 w 260"/>
                  <a:gd name="T37" fmla="*/ 0 h 347"/>
                  <a:gd name="T38" fmla="*/ 0 w 260"/>
                  <a:gd name="T39" fmla="*/ 0 h 347"/>
                  <a:gd name="T40" fmla="*/ 0 w 260"/>
                  <a:gd name="T41" fmla="*/ 0 h 347"/>
                  <a:gd name="T42" fmla="*/ 0 w 260"/>
                  <a:gd name="T43" fmla="*/ 0 h 347"/>
                  <a:gd name="T44" fmla="*/ 0 w 260"/>
                  <a:gd name="T45" fmla="*/ 0 h 347"/>
                  <a:gd name="T46" fmla="*/ 0 w 260"/>
                  <a:gd name="T47" fmla="*/ 0 h 347"/>
                  <a:gd name="T48" fmla="*/ 0 w 260"/>
                  <a:gd name="T49" fmla="*/ 0 h 347"/>
                  <a:gd name="T50" fmla="*/ 0 w 260"/>
                  <a:gd name="T51" fmla="*/ 0 h 347"/>
                  <a:gd name="T52" fmla="*/ 0 w 260"/>
                  <a:gd name="T53" fmla="*/ 0 h 347"/>
                  <a:gd name="T54" fmla="*/ 0 w 260"/>
                  <a:gd name="T55" fmla="*/ 0 h 347"/>
                  <a:gd name="T56" fmla="*/ 0 w 260"/>
                  <a:gd name="T57" fmla="*/ 0 h 347"/>
                  <a:gd name="T58" fmla="*/ 0 w 260"/>
                  <a:gd name="T59" fmla="*/ 0 h 347"/>
                  <a:gd name="T60" fmla="*/ 0 w 260"/>
                  <a:gd name="T61" fmla="*/ 0 h 347"/>
                  <a:gd name="T62" fmla="*/ 0 w 260"/>
                  <a:gd name="T63" fmla="*/ 0 h 347"/>
                  <a:gd name="T64" fmla="*/ 0 w 260"/>
                  <a:gd name="T65" fmla="*/ 0 h 347"/>
                  <a:gd name="T66" fmla="*/ 0 w 260"/>
                  <a:gd name="T67" fmla="*/ 0 h 347"/>
                  <a:gd name="T68" fmla="*/ 0 w 260"/>
                  <a:gd name="T69" fmla="*/ 0 h 347"/>
                  <a:gd name="T70" fmla="*/ 0 w 260"/>
                  <a:gd name="T71" fmla="*/ 0 h 347"/>
                  <a:gd name="T72" fmla="*/ 0 w 260"/>
                  <a:gd name="T73" fmla="*/ 0 h 347"/>
                  <a:gd name="T74" fmla="*/ 0 w 260"/>
                  <a:gd name="T75" fmla="*/ 0 h 3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0"/>
                  <a:gd name="T115" fmla="*/ 0 h 347"/>
                  <a:gd name="T116" fmla="*/ 260 w 260"/>
                  <a:gd name="T117" fmla="*/ 347 h 3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0" h="347">
                    <a:moveTo>
                      <a:pt x="260" y="108"/>
                    </a:moveTo>
                    <a:lnTo>
                      <a:pt x="244" y="125"/>
                    </a:lnTo>
                    <a:lnTo>
                      <a:pt x="244" y="150"/>
                    </a:lnTo>
                    <a:lnTo>
                      <a:pt x="244" y="172"/>
                    </a:lnTo>
                    <a:lnTo>
                      <a:pt x="256" y="186"/>
                    </a:lnTo>
                    <a:lnTo>
                      <a:pt x="234" y="216"/>
                    </a:lnTo>
                    <a:lnTo>
                      <a:pt x="207" y="226"/>
                    </a:lnTo>
                    <a:lnTo>
                      <a:pt x="214" y="249"/>
                    </a:lnTo>
                    <a:lnTo>
                      <a:pt x="196" y="270"/>
                    </a:lnTo>
                    <a:lnTo>
                      <a:pt x="190" y="310"/>
                    </a:lnTo>
                    <a:lnTo>
                      <a:pt x="165" y="336"/>
                    </a:lnTo>
                    <a:lnTo>
                      <a:pt x="135" y="347"/>
                    </a:lnTo>
                    <a:lnTo>
                      <a:pt x="117" y="327"/>
                    </a:lnTo>
                    <a:lnTo>
                      <a:pt x="96" y="347"/>
                    </a:lnTo>
                    <a:lnTo>
                      <a:pt x="72" y="317"/>
                    </a:lnTo>
                    <a:lnTo>
                      <a:pt x="48" y="303"/>
                    </a:lnTo>
                    <a:lnTo>
                      <a:pt x="28" y="309"/>
                    </a:lnTo>
                    <a:lnTo>
                      <a:pt x="32" y="280"/>
                    </a:lnTo>
                    <a:lnTo>
                      <a:pt x="0" y="277"/>
                    </a:lnTo>
                    <a:lnTo>
                      <a:pt x="15" y="249"/>
                    </a:lnTo>
                    <a:lnTo>
                      <a:pt x="11" y="219"/>
                    </a:lnTo>
                    <a:lnTo>
                      <a:pt x="25" y="205"/>
                    </a:lnTo>
                    <a:lnTo>
                      <a:pt x="17" y="168"/>
                    </a:lnTo>
                    <a:lnTo>
                      <a:pt x="28" y="150"/>
                    </a:lnTo>
                    <a:lnTo>
                      <a:pt x="32" y="108"/>
                    </a:lnTo>
                    <a:lnTo>
                      <a:pt x="63" y="97"/>
                    </a:lnTo>
                    <a:lnTo>
                      <a:pt x="67" y="70"/>
                    </a:lnTo>
                    <a:lnTo>
                      <a:pt x="100" y="59"/>
                    </a:lnTo>
                    <a:lnTo>
                      <a:pt x="111" y="31"/>
                    </a:lnTo>
                    <a:lnTo>
                      <a:pt x="142" y="31"/>
                    </a:lnTo>
                    <a:lnTo>
                      <a:pt x="163" y="0"/>
                    </a:lnTo>
                    <a:lnTo>
                      <a:pt x="165" y="31"/>
                    </a:lnTo>
                    <a:lnTo>
                      <a:pt x="190" y="28"/>
                    </a:lnTo>
                    <a:lnTo>
                      <a:pt x="203" y="50"/>
                    </a:lnTo>
                    <a:lnTo>
                      <a:pt x="212" y="75"/>
                    </a:lnTo>
                    <a:lnTo>
                      <a:pt x="234" y="69"/>
                    </a:lnTo>
                    <a:lnTo>
                      <a:pt x="238" y="97"/>
                    </a:lnTo>
                    <a:lnTo>
                      <a:pt x="260" y="1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83"/>
              <p:cNvSpPr>
                <a:spLocks/>
              </p:cNvSpPr>
              <p:nvPr/>
            </p:nvSpPr>
            <p:spPr bwMode="auto">
              <a:xfrm>
                <a:off x="779" y="937"/>
                <a:ext cx="23" cy="22"/>
              </a:xfrm>
              <a:custGeom>
                <a:avLst/>
                <a:gdLst>
                  <a:gd name="T0" fmla="*/ 0 w 210"/>
                  <a:gd name="T1" fmla="*/ 0 h 219"/>
                  <a:gd name="T2" fmla="*/ 0 w 210"/>
                  <a:gd name="T3" fmla="*/ 0 h 219"/>
                  <a:gd name="T4" fmla="*/ 0 w 210"/>
                  <a:gd name="T5" fmla="*/ 0 h 219"/>
                  <a:gd name="T6" fmla="*/ 0 w 210"/>
                  <a:gd name="T7" fmla="*/ 0 h 219"/>
                  <a:gd name="T8" fmla="*/ 0 w 210"/>
                  <a:gd name="T9" fmla="*/ 0 h 219"/>
                  <a:gd name="T10" fmla="*/ 0 w 210"/>
                  <a:gd name="T11" fmla="*/ 0 h 219"/>
                  <a:gd name="T12" fmla="*/ 0 w 210"/>
                  <a:gd name="T13" fmla="*/ 0 h 219"/>
                  <a:gd name="T14" fmla="*/ 0 w 210"/>
                  <a:gd name="T15" fmla="*/ 0 h 219"/>
                  <a:gd name="T16" fmla="*/ 0 w 210"/>
                  <a:gd name="T17" fmla="*/ 0 h 219"/>
                  <a:gd name="T18" fmla="*/ 0 w 210"/>
                  <a:gd name="T19" fmla="*/ 0 h 219"/>
                  <a:gd name="T20" fmla="*/ 0 w 210"/>
                  <a:gd name="T21" fmla="*/ 0 h 219"/>
                  <a:gd name="T22" fmla="*/ 0 w 210"/>
                  <a:gd name="T23" fmla="*/ 0 h 219"/>
                  <a:gd name="T24" fmla="*/ 0 w 210"/>
                  <a:gd name="T25" fmla="*/ 0 h 219"/>
                  <a:gd name="T26" fmla="*/ 0 w 210"/>
                  <a:gd name="T27" fmla="*/ 0 h 219"/>
                  <a:gd name="T28" fmla="*/ 0 w 210"/>
                  <a:gd name="T29" fmla="*/ 0 h 219"/>
                  <a:gd name="T30" fmla="*/ 0 w 210"/>
                  <a:gd name="T31" fmla="*/ 0 h 219"/>
                  <a:gd name="T32" fmla="*/ 0 w 210"/>
                  <a:gd name="T33" fmla="*/ 0 h 219"/>
                  <a:gd name="T34" fmla="*/ 0 w 210"/>
                  <a:gd name="T35" fmla="*/ 0 h 219"/>
                  <a:gd name="T36" fmla="*/ 0 w 210"/>
                  <a:gd name="T37" fmla="*/ 0 h 219"/>
                  <a:gd name="T38" fmla="*/ 0 w 210"/>
                  <a:gd name="T39" fmla="*/ 0 h 219"/>
                  <a:gd name="T40" fmla="*/ 0 w 210"/>
                  <a:gd name="T41" fmla="*/ 0 h 219"/>
                  <a:gd name="T42" fmla="*/ 0 w 210"/>
                  <a:gd name="T43" fmla="*/ 0 h 219"/>
                  <a:gd name="T44" fmla="*/ 0 w 210"/>
                  <a:gd name="T45" fmla="*/ 0 h 219"/>
                  <a:gd name="T46" fmla="*/ 0 w 210"/>
                  <a:gd name="T47" fmla="*/ 0 h 219"/>
                  <a:gd name="T48" fmla="*/ 0 w 210"/>
                  <a:gd name="T49" fmla="*/ 0 h 219"/>
                  <a:gd name="T50" fmla="*/ 0 w 210"/>
                  <a:gd name="T51" fmla="*/ 0 h 219"/>
                  <a:gd name="T52" fmla="*/ 0 w 210"/>
                  <a:gd name="T53" fmla="*/ 0 h 219"/>
                  <a:gd name="T54" fmla="*/ 0 w 210"/>
                  <a:gd name="T55" fmla="*/ 0 h 2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0"/>
                  <a:gd name="T85" fmla="*/ 0 h 219"/>
                  <a:gd name="T86" fmla="*/ 210 w 210"/>
                  <a:gd name="T87" fmla="*/ 219 h 21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0" h="219">
                    <a:moveTo>
                      <a:pt x="29" y="55"/>
                    </a:moveTo>
                    <a:lnTo>
                      <a:pt x="22" y="79"/>
                    </a:lnTo>
                    <a:lnTo>
                      <a:pt x="4" y="93"/>
                    </a:lnTo>
                    <a:lnTo>
                      <a:pt x="0" y="118"/>
                    </a:lnTo>
                    <a:lnTo>
                      <a:pt x="26" y="148"/>
                    </a:lnTo>
                    <a:lnTo>
                      <a:pt x="30" y="171"/>
                    </a:lnTo>
                    <a:lnTo>
                      <a:pt x="33" y="196"/>
                    </a:lnTo>
                    <a:lnTo>
                      <a:pt x="68" y="206"/>
                    </a:lnTo>
                    <a:lnTo>
                      <a:pt x="85" y="190"/>
                    </a:lnTo>
                    <a:lnTo>
                      <a:pt x="90" y="219"/>
                    </a:lnTo>
                    <a:lnTo>
                      <a:pt x="117" y="211"/>
                    </a:lnTo>
                    <a:lnTo>
                      <a:pt x="124" y="188"/>
                    </a:lnTo>
                    <a:lnTo>
                      <a:pt x="132" y="211"/>
                    </a:lnTo>
                    <a:lnTo>
                      <a:pt x="163" y="204"/>
                    </a:lnTo>
                    <a:lnTo>
                      <a:pt x="169" y="169"/>
                    </a:lnTo>
                    <a:lnTo>
                      <a:pt x="189" y="155"/>
                    </a:lnTo>
                    <a:lnTo>
                      <a:pt x="198" y="126"/>
                    </a:lnTo>
                    <a:lnTo>
                      <a:pt x="210" y="112"/>
                    </a:lnTo>
                    <a:lnTo>
                      <a:pt x="184" y="83"/>
                    </a:lnTo>
                    <a:lnTo>
                      <a:pt x="180" y="48"/>
                    </a:lnTo>
                    <a:lnTo>
                      <a:pt x="154" y="37"/>
                    </a:lnTo>
                    <a:lnTo>
                      <a:pt x="145" y="8"/>
                    </a:lnTo>
                    <a:lnTo>
                      <a:pt x="110" y="27"/>
                    </a:lnTo>
                    <a:lnTo>
                      <a:pt x="96" y="0"/>
                    </a:lnTo>
                    <a:lnTo>
                      <a:pt x="82" y="60"/>
                    </a:lnTo>
                    <a:lnTo>
                      <a:pt x="69" y="41"/>
                    </a:lnTo>
                    <a:lnTo>
                      <a:pt x="47" y="66"/>
                    </a:lnTo>
                    <a:lnTo>
                      <a:pt x="29" y="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84"/>
              <p:cNvSpPr>
                <a:spLocks/>
              </p:cNvSpPr>
              <p:nvPr/>
            </p:nvSpPr>
            <p:spPr bwMode="auto">
              <a:xfrm>
                <a:off x="775" y="952"/>
                <a:ext cx="15" cy="12"/>
              </a:xfrm>
              <a:custGeom>
                <a:avLst/>
                <a:gdLst>
                  <a:gd name="T0" fmla="*/ 0 w 133"/>
                  <a:gd name="T1" fmla="*/ 0 h 114"/>
                  <a:gd name="T2" fmla="*/ 0 w 133"/>
                  <a:gd name="T3" fmla="*/ 0 h 114"/>
                  <a:gd name="T4" fmla="*/ 0 w 133"/>
                  <a:gd name="T5" fmla="*/ 0 h 114"/>
                  <a:gd name="T6" fmla="*/ 0 w 133"/>
                  <a:gd name="T7" fmla="*/ 0 h 114"/>
                  <a:gd name="T8" fmla="*/ 0 w 133"/>
                  <a:gd name="T9" fmla="*/ 0 h 114"/>
                  <a:gd name="T10" fmla="*/ 0 w 133"/>
                  <a:gd name="T11" fmla="*/ 0 h 114"/>
                  <a:gd name="T12" fmla="*/ 0 w 133"/>
                  <a:gd name="T13" fmla="*/ 0 h 114"/>
                  <a:gd name="T14" fmla="*/ 0 w 133"/>
                  <a:gd name="T15" fmla="*/ 0 h 114"/>
                  <a:gd name="T16" fmla="*/ 0 w 133"/>
                  <a:gd name="T17" fmla="*/ 0 h 114"/>
                  <a:gd name="T18" fmla="*/ 0 w 133"/>
                  <a:gd name="T19" fmla="*/ 0 h 114"/>
                  <a:gd name="T20" fmla="*/ 0 w 133"/>
                  <a:gd name="T21" fmla="*/ 0 h 114"/>
                  <a:gd name="T22" fmla="*/ 0 w 133"/>
                  <a:gd name="T23" fmla="*/ 0 h 114"/>
                  <a:gd name="T24" fmla="*/ 0 w 133"/>
                  <a:gd name="T25" fmla="*/ 0 h 114"/>
                  <a:gd name="T26" fmla="*/ 0 w 133"/>
                  <a:gd name="T27" fmla="*/ 0 h 114"/>
                  <a:gd name="T28" fmla="*/ 0 w 133"/>
                  <a:gd name="T29" fmla="*/ 0 h 114"/>
                  <a:gd name="T30" fmla="*/ 0 w 133"/>
                  <a:gd name="T31" fmla="*/ 0 h 114"/>
                  <a:gd name="T32" fmla="*/ 0 w 133"/>
                  <a:gd name="T33" fmla="*/ 0 h 114"/>
                  <a:gd name="T34" fmla="*/ 0 w 133"/>
                  <a:gd name="T35" fmla="*/ 0 h 114"/>
                  <a:gd name="T36" fmla="*/ 0 w 133"/>
                  <a:gd name="T37" fmla="*/ 0 h 114"/>
                  <a:gd name="T38" fmla="*/ 0 w 133"/>
                  <a:gd name="T39" fmla="*/ 0 h 114"/>
                  <a:gd name="T40" fmla="*/ 0 w 133"/>
                  <a:gd name="T41" fmla="*/ 0 h 114"/>
                  <a:gd name="T42" fmla="*/ 0 w 133"/>
                  <a:gd name="T43" fmla="*/ 0 h 114"/>
                  <a:gd name="T44" fmla="*/ 0 w 133"/>
                  <a:gd name="T45" fmla="*/ 0 h 11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3"/>
                  <a:gd name="T70" fmla="*/ 0 h 114"/>
                  <a:gd name="T71" fmla="*/ 133 w 133"/>
                  <a:gd name="T72" fmla="*/ 114 h 11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3" h="114">
                    <a:moveTo>
                      <a:pt x="133" y="74"/>
                    </a:moveTo>
                    <a:lnTo>
                      <a:pt x="111" y="75"/>
                    </a:lnTo>
                    <a:lnTo>
                      <a:pt x="103" y="98"/>
                    </a:lnTo>
                    <a:lnTo>
                      <a:pt x="75" y="95"/>
                    </a:lnTo>
                    <a:lnTo>
                      <a:pt x="62" y="108"/>
                    </a:lnTo>
                    <a:lnTo>
                      <a:pt x="37" y="114"/>
                    </a:lnTo>
                    <a:lnTo>
                      <a:pt x="34" y="101"/>
                    </a:lnTo>
                    <a:lnTo>
                      <a:pt x="19" y="108"/>
                    </a:lnTo>
                    <a:lnTo>
                      <a:pt x="10" y="100"/>
                    </a:lnTo>
                    <a:lnTo>
                      <a:pt x="0" y="64"/>
                    </a:lnTo>
                    <a:lnTo>
                      <a:pt x="11" y="38"/>
                    </a:lnTo>
                    <a:lnTo>
                      <a:pt x="28" y="41"/>
                    </a:lnTo>
                    <a:lnTo>
                      <a:pt x="43" y="64"/>
                    </a:lnTo>
                    <a:lnTo>
                      <a:pt x="41" y="41"/>
                    </a:lnTo>
                    <a:lnTo>
                      <a:pt x="26" y="29"/>
                    </a:lnTo>
                    <a:lnTo>
                      <a:pt x="35" y="9"/>
                    </a:lnTo>
                    <a:lnTo>
                      <a:pt x="53" y="0"/>
                    </a:lnTo>
                    <a:lnTo>
                      <a:pt x="71" y="8"/>
                    </a:lnTo>
                    <a:lnTo>
                      <a:pt x="83" y="23"/>
                    </a:lnTo>
                    <a:lnTo>
                      <a:pt x="106" y="19"/>
                    </a:lnTo>
                    <a:lnTo>
                      <a:pt x="118" y="41"/>
                    </a:lnTo>
                    <a:lnTo>
                      <a:pt x="120" y="64"/>
                    </a:lnTo>
                    <a:lnTo>
                      <a:pt x="133" y="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85"/>
              <p:cNvSpPr>
                <a:spLocks/>
              </p:cNvSpPr>
              <p:nvPr/>
            </p:nvSpPr>
            <p:spPr bwMode="auto">
              <a:xfrm>
                <a:off x="792" y="953"/>
                <a:ext cx="20" cy="23"/>
              </a:xfrm>
              <a:custGeom>
                <a:avLst/>
                <a:gdLst>
                  <a:gd name="T0" fmla="*/ 0 w 180"/>
                  <a:gd name="T1" fmla="*/ 0 h 229"/>
                  <a:gd name="T2" fmla="*/ 0 w 180"/>
                  <a:gd name="T3" fmla="*/ 0 h 229"/>
                  <a:gd name="T4" fmla="*/ 0 w 180"/>
                  <a:gd name="T5" fmla="*/ 0 h 229"/>
                  <a:gd name="T6" fmla="*/ 0 w 180"/>
                  <a:gd name="T7" fmla="*/ 0 h 229"/>
                  <a:gd name="T8" fmla="*/ 0 w 180"/>
                  <a:gd name="T9" fmla="*/ 0 h 229"/>
                  <a:gd name="T10" fmla="*/ 0 w 180"/>
                  <a:gd name="T11" fmla="*/ 0 h 229"/>
                  <a:gd name="T12" fmla="*/ 0 w 180"/>
                  <a:gd name="T13" fmla="*/ 0 h 229"/>
                  <a:gd name="T14" fmla="*/ 0 w 180"/>
                  <a:gd name="T15" fmla="*/ 0 h 229"/>
                  <a:gd name="T16" fmla="*/ 0 w 180"/>
                  <a:gd name="T17" fmla="*/ 0 h 229"/>
                  <a:gd name="T18" fmla="*/ 0 w 180"/>
                  <a:gd name="T19" fmla="*/ 0 h 229"/>
                  <a:gd name="T20" fmla="*/ 0 w 180"/>
                  <a:gd name="T21" fmla="*/ 0 h 229"/>
                  <a:gd name="T22" fmla="*/ 0 w 180"/>
                  <a:gd name="T23" fmla="*/ 0 h 229"/>
                  <a:gd name="T24" fmla="*/ 0 w 180"/>
                  <a:gd name="T25" fmla="*/ 0 h 229"/>
                  <a:gd name="T26" fmla="*/ 0 w 180"/>
                  <a:gd name="T27" fmla="*/ 0 h 229"/>
                  <a:gd name="T28" fmla="*/ 0 w 180"/>
                  <a:gd name="T29" fmla="*/ 0 h 229"/>
                  <a:gd name="T30" fmla="*/ 0 w 180"/>
                  <a:gd name="T31" fmla="*/ 0 h 229"/>
                  <a:gd name="T32" fmla="*/ 0 w 180"/>
                  <a:gd name="T33" fmla="*/ 0 h 229"/>
                  <a:gd name="T34" fmla="*/ 0 w 180"/>
                  <a:gd name="T35" fmla="*/ 0 h 229"/>
                  <a:gd name="T36" fmla="*/ 0 w 180"/>
                  <a:gd name="T37" fmla="*/ 0 h 229"/>
                  <a:gd name="T38" fmla="*/ 0 w 180"/>
                  <a:gd name="T39" fmla="*/ 0 h 229"/>
                  <a:gd name="T40" fmla="*/ 0 w 180"/>
                  <a:gd name="T41" fmla="*/ 0 h 229"/>
                  <a:gd name="T42" fmla="*/ 0 w 180"/>
                  <a:gd name="T43" fmla="*/ 0 h 229"/>
                  <a:gd name="T44" fmla="*/ 0 w 180"/>
                  <a:gd name="T45" fmla="*/ 0 h 229"/>
                  <a:gd name="T46" fmla="*/ 0 w 180"/>
                  <a:gd name="T47" fmla="*/ 0 h 229"/>
                  <a:gd name="T48" fmla="*/ 0 w 180"/>
                  <a:gd name="T49" fmla="*/ 0 h 229"/>
                  <a:gd name="T50" fmla="*/ 0 w 180"/>
                  <a:gd name="T51" fmla="*/ 0 h 229"/>
                  <a:gd name="T52" fmla="*/ 0 w 180"/>
                  <a:gd name="T53" fmla="*/ 0 h 229"/>
                  <a:gd name="T54" fmla="*/ 0 w 180"/>
                  <a:gd name="T55" fmla="*/ 0 h 229"/>
                  <a:gd name="T56" fmla="*/ 0 w 180"/>
                  <a:gd name="T57" fmla="*/ 0 h 229"/>
                  <a:gd name="T58" fmla="*/ 0 w 180"/>
                  <a:gd name="T59" fmla="*/ 0 h 229"/>
                  <a:gd name="T60" fmla="*/ 0 w 180"/>
                  <a:gd name="T61" fmla="*/ 0 h 229"/>
                  <a:gd name="T62" fmla="*/ 0 w 180"/>
                  <a:gd name="T63" fmla="*/ 0 h 229"/>
                  <a:gd name="T64" fmla="*/ 0 w 180"/>
                  <a:gd name="T65" fmla="*/ 0 h 229"/>
                  <a:gd name="T66" fmla="*/ 0 w 180"/>
                  <a:gd name="T67" fmla="*/ 0 h 229"/>
                  <a:gd name="T68" fmla="*/ 0 w 180"/>
                  <a:gd name="T69" fmla="*/ 0 h 229"/>
                  <a:gd name="T70" fmla="*/ 0 w 180"/>
                  <a:gd name="T71" fmla="*/ 0 h 229"/>
                  <a:gd name="T72" fmla="*/ 0 w 180"/>
                  <a:gd name="T73" fmla="*/ 0 h 229"/>
                  <a:gd name="T74" fmla="*/ 0 w 180"/>
                  <a:gd name="T75" fmla="*/ 0 h 229"/>
                  <a:gd name="T76" fmla="*/ 0 w 180"/>
                  <a:gd name="T77" fmla="*/ 0 h 229"/>
                  <a:gd name="T78" fmla="*/ 0 w 180"/>
                  <a:gd name="T79" fmla="*/ 0 h 229"/>
                  <a:gd name="T80" fmla="*/ 0 w 180"/>
                  <a:gd name="T81" fmla="*/ 0 h 229"/>
                  <a:gd name="T82" fmla="*/ 0 w 180"/>
                  <a:gd name="T83" fmla="*/ 0 h 229"/>
                  <a:gd name="T84" fmla="*/ 0 w 180"/>
                  <a:gd name="T85" fmla="*/ 0 h 229"/>
                  <a:gd name="T86" fmla="*/ 0 w 180"/>
                  <a:gd name="T87" fmla="*/ 0 h 229"/>
                  <a:gd name="T88" fmla="*/ 0 w 180"/>
                  <a:gd name="T89" fmla="*/ 0 h 229"/>
                  <a:gd name="T90" fmla="*/ 0 w 180"/>
                  <a:gd name="T91" fmla="*/ 0 h 229"/>
                  <a:gd name="T92" fmla="*/ 0 w 180"/>
                  <a:gd name="T93" fmla="*/ 0 h 22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0"/>
                  <a:gd name="T142" fmla="*/ 0 h 229"/>
                  <a:gd name="T143" fmla="*/ 180 w 180"/>
                  <a:gd name="T144" fmla="*/ 229 h 22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0" h="229">
                    <a:moveTo>
                      <a:pt x="15" y="169"/>
                    </a:moveTo>
                    <a:lnTo>
                      <a:pt x="3" y="166"/>
                    </a:lnTo>
                    <a:lnTo>
                      <a:pt x="18" y="146"/>
                    </a:lnTo>
                    <a:lnTo>
                      <a:pt x="17" y="111"/>
                    </a:lnTo>
                    <a:lnTo>
                      <a:pt x="5" y="88"/>
                    </a:lnTo>
                    <a:lnTo>
                      <a:pt x="22" y="38"/>
                    </a:lnTo>
                    <a:lnTo>
                      <a:pt x="27" y="58"/>
                    </a:lnTo>
                    <a:lnTo>
                      <a:pt x="27" y="74"/>
                    </a:lnTo>
                    <a:lnTo>
                      <a:pt x="39" y="87"/>
                    </a:lnTo>
                    <a:lnTo>
                      <a:pt x="52" y="81"/>
                    </a:lnTo>
                    <a:lnTo>
                      <a:pt x="57" y="62"/>
                    </a:lnTo>
                    <a:lnTo>
                      <a:pt x="30" y="58"/>
                    </a:lnTo>
                    <a:lnTo>
                      <a:pt x="20" y="39"/>
                    </a:lnTo>
                    <a:lnTo>
                      <a:pt x="39" y="12"/>
                    </a:lnTo>
                    <a:lnTo>
                      <a:pt x="61" y="10"/>
                    </a:lnTo>
                    <a:lnTo>
                      <a:pt x="89" y="18"/>
                    </a:lnTo>
                    <a:lnTo>
                      <a:pt x="103" y="5"/>
                    </a:lnTo>
                    <a:lnTo>
                      <a:pt x="113" y="12"/>
                    </a:lnTo>
                    <a:lnTo>
                      <a:pt x="122" y="0"/>
                    </a:lnTo>
                    <a:lnTo>
                      <a:pt x="141" y="18"/>
                    </a:lnTo>
                    <a:lnTo>
                      <a:pt x="162" y="20"/>
                    </a:lnTo>
                    <a:lnTo>
                      <a:pt x="169" y="46"/>
                    </a:lnTo>
                    <a:lnTo>
                      <a:pt x="180" y="61"/>
                    </a:lnTo>
                    <a:lnTo>
                      <a:pt x="177" y="84"/>
                    </a:lnTo>
                    <a:lnTo>
                      <a:pt x="156" y="94"/>
                    </a:lnTo>
                    <a:lnTo>
                      <a:pt x="144" y="117"/>
                    </a:lnTo>
                    <a:lnTo>
                      <a:pt x="120" y="123"/>
                    </a:lnTo>
                    <a:lnTo>
                      <a:pt x="86" y="128"/>
                    </a:lnTo>
                    <a:lnTo>
                      <a:pt x="74" y="143"/>
                    </a:lnTo>
                    <a:lnTo>
                      <a:pt x="83" y="153"/>
                    </a:lnTo>
                    <a:lnTo>
                      <a:pt x="94" y="154"/>
                    </a:lnTo>
                    <a:lnTo>
                      <a:pt x="103" y="144"/>
                    </a:lnTo>
                    <a:lnTo>
                      <a:pt x="104" y="130"/>
                    </a:lnTo>
                    <a:lnTo>
                      <a:pt x="134" y="131"/>
                    </a:lnTo>
                    <a:lnTo>
                      <a:pt x="146" y="157"/>
                    </a:lnTo>
                    <a:lnTo>
                      <a:pt x="132" y="166"/>
                    </a:lnTo>
                    <a:lnTo>
                      <a:pt x="123" y="192"/>
                    </a:lnTo>
                    <a:lnTo>
                      <a:pt x="104" y="186"/>
                    </a:lnTo>
                    <a:lnTo>
                      <a:pt x="100" y="205"/>
                    </a:lnTo>
                    <a:lnTo>
                      <a:pt x="79" y="212"/>
                    </a:lnTo>
                    <a:lnTo>
                      <a:pt x="61" y="219"/>
                    </a:lnTo>
                    <a:lnTo>
                      <a:pt x="54" y="229"/>
                    </a:lnTo>
                    <a:lnTo>
                      <a:pt x="33" y="226"/>
                    </a:lnTo>
                    <a:lnTo>
                      <a:pt x="17" y="213"/>
                    </a:lnTo>
                    <a:lnTo>
                      <a:pt x="2" y="222"/>
                    </a:lnTo>
                    <a:lnTo>
                      <a:pt x="0" y="193"/>
                    </a:lnTo>
                    <a:lnTo>
                      <a:pt x="15" y="1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86"/>
              <p:cNvSpPr>
                <a:spLocks/>
              </p:cNvSpPr>
              <p:nvPr/>
            </p:nvSpPr>
            <p:spPr bwMode="auto">
              <a:xfrm>
                <a:off x="773" y="923"/>
                <a:ext cx="20" cy="23"/>
              </a:xfrm>
              <a:custGeom>
                <a:avLst/>
                <a:gdLst>
                  <a:gd name="T0" fmla="*/ 0 w 181"/>
                  <a:gd name="T1" fmla="*/ 0 h 233"/>
                  <a:gd name="T2" fmla="*/ 0 w 181"/>
                  <a:gd name="T3" fmla="*/ 0 h 233"/>
                  <a:gd name="T4" fmla="*/ 0 w 181"/>
                  <a:gd name="T5" fmla="*/ 0 h 233"/>
                  <a:gd name="T6" fmla="*/ 0 w 181"/>
                  <a:gd name="T7" fmla="*/ 0 h 233"/>
                  <a:gd name="T8" fmla="*/ 0 w 181"/>
                  <a:gd name="T9" fmla="*/ 0 h 233"/>
                  <a:gd name="T10" fmla="*/ 0 w 181"/>
                  <a:gd name="T11" fmla="*/ 0 h 233"/>
                  <a:gd name="T12" fmla="*/ 0 w 181"/>
                  <a:gd name="T13" fmla="*/ 0 h 233"/>
                  <a:gd name="T14" fmla="*/ 0 w 181"/>
                  <a:gd name="T15" fmla="*/ 0 h 233"/>
                  <a:gd name="T16" fmla="*/ 0 w 181"/>
                  <a:gd name="T17" fmla="*/ 0 h 233"/>
                  <a:gd name="T18" fmla="*/ 0 w 181"/>
                  <a:gd name="T19" fmla="*/ 0 h 233"/>
                  <a:gd name="T20" fmla="*/ 0 w 181"/>
                  <a:gd name="T21" fmla="*/ 0 h 233"/>
                  <a:gd name="T22" fmla="*/ 0 w 181"/>
                  <a:gd name="T23" fmla="*/ 0 h 233"/>
                  <a:gd name="T24" fmla="*/ 0 w 181"/>
                  <a:gd name="T25" fmla="*/ 0 h 233"/>
                  <a:gd name="T26" fmla="*/ 0 w 181"/>
                  <a:gd name="T27" fmla="*/ 0 h 233"/>
                  <a:gd name="T28" fmla="*/ 0 w 181"/>
                  <a:gd name="T29" fmla="*/ 0 h 233"/>
                  <a:gd name="T30" fmla="*/ 0 w 181"/>
                  <a:gd name="T31" fmla="*/ 0 h 233"/>
                  <a:gd name="T32" fmla="*/ 0 w 181"/>
                  <a:gd name="T33" fmla="*/ 0 h 233"/>
                  <a:gd name="T34" fmla="*/ 0 w 181"/>
                  <a:gd name="T35" fmla="*/ 0 h 233"/>
                  <a:gd name="T36" fmla="*/ 0 w 181"/>
                  <a:gd name="T37" fmla="*/ 0 h 233"/>
                  <a:gd name="T38" fmla="*/ 0 w 181"/>
                  <a:gd name="T39" fmla="*/ 0 h 233"/>
                  <a:gd name="T40" fmla="*/ 0 w 181"/>
                  <a:gd name="T41" fmla="*/ 0 h 233"/>
                  <a:gd name="T42" fmla="*/ 0 w 181"/>
                  <a:gd name="T43" fmla="*/ 0 h 233"/>
                  <a:gd name="T44" fmla="*/ 0 w 181"/>
                  <a:gd name="T45" fmla="*/ 0 h 233"/>
                  <a:gd name="T46" fmla="*/ 0 w 181"/>
                  <a:gd name="T47" fmla="*/ 0 h 233"/>
                  <a:gd name="T48" fmla="*/ 0 w 181"/>
                  <a:gd name="T49" fmla="*/ 0 h 233"/>
                  <a:gd name="T50" fmla="*/ 0 w 181"/>
                  <a:gd name="T51" fmla="*/ 0 h 233"/>
                  <a:gd name="T52" fmla="*/ 0 w 181"/>
                  <a:gd name="T53" fmla="*/ 0 h 233"/>
                  <a:gd name="T54" fmla="*/ 0 w 181"/>
                  <a:gd name="T55" fmla="*/ 0 h 233"/>
                  <a:gd name="T56" fmla="*/ 0 w 181"/>
                  <a:gd name="T57" fmla="*/ 0 h 233"/>
                  <a:gd name="T58" fmla="*/ 0 w 181"/>
                  <a:gd name="T59" fmla="*/ 0 h 233"/>
                  <a:gd name="T60" fmla="*/ 0 w 181"/>
                  <a:gd name="T61" fmla="*/ 0 h 233"/>
                  <a:gd name="T62" fmla="*/ 0 w 181"/>
                  <a:gd name="T63" fmla="*/ 0 h 233"/>
                  <a:gd name="T64" fmla="*/ 0 w 181"/>
                  <a:gd name="T65" fmla="*/ 0 h 233"/>
                  <a:gd name="T66" fmla="*/ 0 w 181"/>
                  <a:gd name="T67" fmla="*/ 0 h 233"/>
                  <a:gd name="T68" fmla="*/ 0 w 181"/>
                  <a:gd name="T69" fmla="*/ 0 h 233"/>
                  <a:gd name="T70" fmla="*/ 0 w 181"/>
                  <a:gd name="T71" fmla="*/ 0 h 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81"/>
                  <a:gd name="T109" fmla="*/ 0 h 233"/>
                  <a:gd name="T110" fmla="*/ 181 w 181"/>
                  <a:gd name="T111" fmla="*/ 233 h 2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81" h="233">
                    <a:moveTo>
                      <a:pt x="178" y="155"/>
                    </a:moveTo>
                    <a:lnTo>
                      <a:pt x="175" y="141"/>
                    </a:lnTo>
                    <a:lnTo>
                      <a:pt x="179" y="126"/>
                    </a:lnTo>
                    <a:lnTo>
                      <a:pt x="170" y="109"/>
                    </a:lnTo>
                    <a:lnTo>
                      <a:pt x="181" y="92"/>
                    </a:lnTo>
                    <a:lnTo>
                      <a:pt x="175" y="73"/>
                    </a:lnTo>
                    <a:lnTo>
                      <a:pt x="161" y="59"/>
                    </a:lnTo>
                    <a:lnTo>
                      <a:pt x="166" y="43"/>
                    </a:lnTo>
                    <a:lnTo>
                      <a:pt x="154" y="31"/>
                    </a:lnTo>
                    <a:lnTo>
                      <a:pt x="141" y="4"/>
                    </a:lnTo>
                    <a:lnTo>
                      <a:pt x="114" y="11"/>
                    </a:lnTo>
                    <a:lnTo>
                      <a:pt x="92" y="0"/>
                    </a:lnTo>
                    <a:lnTo>
                      <a:pt x="74" y="10"/>
                    </a:lnTo>
                    <a:lnTo>
                      <a:pt x="52" y="18"/>
                    </a:lnTo>
                    <a:lnTo>
                      <a:pt x="31" y="18"/>
                    </a:lnTo>
                    <a:lnTo>
                      <a:pt x="29" y="51"/>
                    </a:lnTo>
                    <a:lnTo>
                      <a:pt x="29" y="80"/>
                    </a:lnTo>
                    <a:lnTo>
                      <a:pt x="10" y="83"/>
                    </a:lnTo>
                    <a:lnTo>
                      <a:pt x="19" y="100"/>
                    </a:lnTo>
                    <a:lnTo>
                      <a:pt x="22" y="126"/>
                    </a:lnTo>
                    <a:lnTo>
                      <a:pt x="0" y="141"/>
                    </a:lnTo>
                    <a:lnTo>
                      <a:pt x="15" y="145"/>
                    </a:lnTo>
                    <a:lnTo>
                      <a:pt x="12" y="165"/>
                    </a:lnTo>
                    <a:lnTo>
                      <a:pt x="38" y="174"/>
                    </a:lnTo>
                    <a:lnTo>
                      <a:pt x="34" y="197"/>
                    </a:lnTo>
                    <a:lnTo>
                      <a:pt x="46" y="200"/>
                    </a:lnTo>
                    <a:lnTo>
                      <a:pt x="49" y="214"/>
                    </a:lnTo>
                    <a:lnTo>
                      <a:pt x="69" y="208"/>
                    </a:lnTo>
                    <a:lnTo>
                      <a:pt x="89" y="223"/>
                    </a:lnTo>
                    <a:lnTo>
                      <a:pt x="120" y="233"/>
                    </a:lnTo>
                    <a:lnTo>
                      <a:pt x="127" y="205"/>
                    </a:lnTo>
                    <a:lnTo>
                      <a:pt x="141" y="198"/>
                    </a:lnTo>
                    <a:lnTo>
                      <a:pt x="139" y="182"/>
                    </a:lnTo>
                    <a:lnTo>
                      <a:pt x="157" y="185"/>
                    </a:lnTo>
                    <a:lnTo>
                      <a:pt x="164" y="164"/>
                    </a:lnTo>
                    <a:lnTo>
                      <a:pt x="178" y="15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87"/>
              <p:cNvSpPr>
                <a:spLocks/>
              </p:cNvSpPr>
              <p:nvPr/>
            </p:nvSpPr>
            <p:spPr bwMode="auto">
              <a:xfrm>
                <a:off x="773" y="916"/>
                <a:ext cx="16" cy="15"/>
              </a:xfrm>
              <a:custGeom>
                <a:avLst/>
                <a:gdLst>
                  <a:gd name="T0" fmla="*/ 0 w 142"/>
                  <a:gd name="T1" fmla="*/ 0 h 152"/>
                  <a:gd name="T2" fmla="*/ 0 w 142"/>
                  <a:gd name="T3" fmla="*/ 0 h 152"/>
                  <a:gd name="T4" fmla="*/ 0 w 142"/>
                  <a:gd name="T5" fmla="*/ 0 h 152"/>
                  <a:gd name="T6" fmla="*/ 0 w 142"/>
                  <a:gd name="T7" fmla="*/ 0 h 152"/>
                  <a:gd name="T8" fmla="*/ 0 w 142"/>
                  <a:gd name="T9" fmla="*/ 0 h 152"/>
                  <a:gd name="T10" fmla="*/ 0 w 142"/>
                  <a:gd name="T11" fmla="*/ 0 h 152"/>
                  <a:gd name="T12" fmla="*/ 0 w 142"/>
                  <a:gd name="T13" fmla="*/ 0 h 152"/>
                  <a:gd name="T14" fmla="*/ 0 w 142"/>
                  <a:gd name="T15" fmla="*/ 0 h 152"/>
                  <a:gd name="T16" fmla="*/ 0 w 142"/>
                  <a:gd name="T17" fmla="*/ 0 h 152"/>
                  <a:gd name="T18" fmla="*/ 0 w 142"/>
                  <a:gd name="T19" fmla="*/ 0 h 152"/>
                  <a:gd name="T20" fmla="*/ 0 w 142"/>
                  <a:gd name="T21" fmla="*/ 0 h 152"/>
                  <a:gd name="T22" fmla="*/ 0 w 142"/>
                  <a:gd name="T23" fmla="*/ 0 h 152"/>
                  <a:gd name="T24" fmla="*/ 0 w 142"/>
                  <a:gd name="T25" fmla="*/ 0 h 152"/>
                  <a:gd name="T26" fmla="*/ 0 w 142"/>
                  <a:gd name="T27" fmla="*/ 0 h 152"/>
                  <a:gd name="T28" fmla="*/ 0 w 142"/>
                  <a:gd name="T29" fmla="*/ 0 h 152"/>
                  <a:gd name="T30" fmla="*/ 0 w 142"/>
                  <a:gd name="T31" fmla="*/ 0 h 152"/>
                  <a:gd name="T32" fmla="*/ 0 w 142"/>
                  <a:gd name="T33" fmla="*/ 0 h 152"/>
                  <a:gd name="T34" fmla="*/ 0 w 142"/>
                  <a:gd name="T35" fmla="*/ 0 h 152"/>
                  <a:gd name="T36" fmla="*/ 0 w 142"/>
                  <a:gd name="T37" fmla="*/ 0 h 152"/>
                  <a:gd name="T38" fmla="*/ 0 w 142"/>
                  <a:gd name="T39" fmla="*/ 0 h 152"/>
                  <a:gd name="T40" fmla="*/ 0 w 142"/>
                  <a:gd name="T41" fmla="*/ 0 h 152"/>
                  <a:gd name="T42" fmla="*/ 0 w 142"/>
                  <a:gd name="T43" fmla="*/ 0 h 152"/>
                  <a:gd name="T44" fmla="*/ 0 w 142"/>
                  <a:gd name="T45" fmla="*/ 0 h 152"/>
                  <a:gd name="T46" fmla="*/ 0 w 142"/>
                  <a:gd name="T47" fmla="*/ 0 h 152"/>
                  <a:gd name="T48" fmla="*/ 0 w 142"/>
                  <a:gd name="T49" fmla="*/ 0 h 152"/>
                  <a:gd name="T50" fmla="*/ 0 w 142"/>
                  <a:gd name="T51" fmla="*/ 0 h 152"/>
                  <a:gd name="T52" fmla="*/ 0 w 142"/>
                  <a:gd name="T53" fmla="*/ 0 h 152"/>
                  <a:gd name="T54" fmla="*/ 0 w 142"/>
                  <a:gd name="T55" fmla="*/ 0 h 1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2"/>
                  <a:gd name="T85" fmla="*/ 0 h 152"/>
                  <a:gd name="T86" fmla="*/ 142 w 142"/>
                  <a:gd name="T87" fmla="*/ 152 h 1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2" h="152">
                    <a:moveTo>
                      <a:pt x="0" y="43"/>
                    </a:moveTo>
                    <a:lnTo>
                      <a:pt x="4" y="70"/>
                    </a:lnTo>
                    <a:lnTo>
                      <a:pt x="19" y="77"/>
                    </a:lnTo>
                    <a:lnTo>
                      <a:pt x="15" y="93"/>
                    </a:lnTo>
                    <a:lnTo>
                      <a:pt x="3" y="112"/>
                    </a:lnTo>
                    <a:lnTo>
                      <a:pt x="9" y="139"/>
                    </a:lnTo>
                    <a:lnTo>
                      <a:pt x="59" y="126"/>
                    </a:lnTo>
                    <a:lnTo>
                      <a:pt x="56" y="149"/>
                    </a:lnTo>
                    <a:lnTo>
                      <a:pt x="72" y="152"/>
                    </a:lnTo>
                    <a:lnTo>
                      <a:pt x="87" y="143"/>
                    </a:lnTo>
                    <a:lnTo>
                      <a:pt x="99" y="144"/>
                    </a:lnTo>
                    <a:lnTo>
                      <a:pt x="105" y="129"/>
                    </a:lnTo>
                    <a:lnTo>
                      <a:pt x="124" y="137"/>
                    </a:lnTo>
                    <a:lnTo>
                      <a:pt x="127" y="121"/>
                    </a:lnTo>
                    <a:lnTo>
                      <a:pt x="142" y="113"/>
                    </a:lnTo>
                    <a:lnTo>
                      <a:pt x="133" y="94"/>
                    </a:lnTo>
                    <a:lnTo>
                      <a:pt x="119" y="83"/>
                    </a:lnTo>
                    <a:lnTo>
                      <a:pt x="124" y="68"/>
                    </a:lnTo>
                    <a:lnTo>
                      <a:pt x="100" y="67"/>
                    </a:lnTo>
                    <a:lnTo>
                      <a:pt x="99" y="47"/>
                    </a:lnTo>
                    <a:lnTo>
                      <a:pt x="84" y="41"/>
                    </a:lnTo>
                    <a:lnTo>
                      <a:pt x="79" y="22"/>
                    </a:lnTo>
                    <a:lnTo>
                      <a:pt x="62" y="29"/>
                    </a:lnTo>
                    <a:lnTo>
                      <a:pt x="46" y="0"/>
                    </a:lnTo>
                    <a:lnTo>
                      <a:pt x="34" y="7"/>
                    </a:lnTo>
                    <a:lnTo>
                      <a:pt x="21" y="10"/>
                    </a:lnTo>
                    <a:lnTo>
                      <a:pt x="13" y="31"/>
                    </a:lnTo>
                    <a:lnTo>
                      <a:pt x="0" y="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88"/>
              <p:cNvSpPr>
                <a:spLocks/>
              </p:cNvSpPr>
              <p:nvPr/>
            </p:nvSpPr>
            <p:spPr bwMode="auto">
              <a:xfrm>
                <a:off x="773" y="886"/>
                <a:ext cx="46" cy="45"/>
              </a:xfrm>
              <a:custGeom>
                <a:avLst/>
                <a:gdLst>
                  <a:gd name="T0" fmla="*/ 0 w 419"/>
                  <a:gd name="T1" fmla="*/ 0 h 452"/>
                  <a:gd name="T2" fmla="*/ 0 w 419"/>
                  <a:gd name="T3" fmla="*/ 0 h 452"/>
                  <a:gd name="T4" fmla="*/ 0 w 419"/>
                  <a:gd name="T5" fmla="*/ 0 h 452"/>
                  <a:gd name="T6" fmla="*/ 0 w 419"/>
                  <a:gd name="T7" fmla="*/ 0 h 452"/>
                  <a:gd name="T8" fmla="*/ 0 w 419"/>
                  <a:gd name="T9" fmla="*/ 0 h 452"/>
                  <a:gd name="T10" fmla="*/ 0 w 419"/>
                  <a:gd name="T11" fmla="*/ 0 h 452"/>
                  <a:gd name="T12" fmla="*/ 0 w 419"/>
                  <a:gd name="T13" fmla="*/ 0 h 452"/>
                  <a:gd name="T14" fmla="*/ 0 w 419"/>
                  <a:gd name="T15" fmla="*/ 0 h 452"/>
                  <a:gd name="T16" fmla="*/ 0 w 419"/>
                  <a:gd name="T17" fmla="*/ 0 h 452"/>
                  <a:gd name="T18" fmla="*/ 0 w 419"/>
                  <a:gd name="T19" fmla="*/ 0 h 452"/>
                  <a:gd name="T20" fmla="*/ 0 w 419"/>
                  <a:gd name="T21" fmla="*/ 0 h 452"/>
                  <a:gd name="T22" fmla="*/ 0 w 419"/>
                  <a:gd name="T23" fmla="*/ 0 h 452"/>
                  <a:gd name="T24" fmla="*/ 0 w 419"/>
                  <a:gd name="T25" fmla="*/ 0 h 452"/>
                  <a:gd name="T26" fmla="*/ 0 w 419"/>
                  <a:gd name="T27" fmla="*/ 0 h 452"/>
                  <a:gd name="T28" fmla="*/ 0 w 419"/>
                  <a:gd name="T29" fmla="*/ 0 h 452"/>
                  <a:gd name="T30" fmla="*/ 0 w 419"/>
                  <a:gd name="T31" fmla="*/ 0 h 452"/>
                  <a:gd name="T32" fmla="*/ 0 w 419"/>
                  <a:gd name="T33" fmla="*/ 0 h 452"/>
                  <a:gd name="T34" fmla="*/ 0 w 419"/>
                  <a:gd name="T35" fmla="*/ 0 h 452"/>
                  <a:gd name="T36" fmla="*/ 0 w 419"/>
                  <a:gd name="T37" fmla="*/ 0 h 452"/>
                  <a:gd name="T38" fmla="*/ 0 w 419"/>
                  <a:gd name="T39" fmla="*/ 0 h 452"/>
                  <a:gd name="T40" fmla="*/ 0 w 419"/>
                  <a:gd name="T41" fmla="*/ 0 h 452"/>
                  <a:gd name="T42" fmla="*/ 0 w 419"/>
                  <a:gd name="T43" fmla="*/ 0 h 452"/>
                  <a:gd name="T44" fmla="*/ 0 w 419"/>
                  <a:gd name="T45" fmla="*/ 0 h 452"/>
                  <a:gd name="T46" fmla="*/ 0 w 419"/>
                  <a:gd name="T47" fmla="*/ 0 h 452"/>
                  <a:gd name="T48" fmla="*/ 0 w 419"/>
                  <a:gd name="T49" fmla="*/ 0 h 452"/>
                  <a:gd name="T50" fmla="*/ 0 w 419"/>
                  <a:gd name="T51" fmla="*/ 0 h 452"/>
                  <a:gd name="T52" fmla="*/ 0 w 419"/>
                  <a:gd name="T53" fmla="*/ 0 h 452"/>
                  <a:gd name="T54" fmla="*/ 0 w 419"/>
                  <a:gd name="T55" fmla="*/ 0 h 452"/>
                  <a:gd name="T56" fmla="*/ 0 w 419"/>
                  <a:gd name="T57" fmla="*/ 0 h 452"/>
                  <a:gd name="T58" fmla="*/ 0 w 419"/>
                  <a:gd name="T59" fmla="*/ 0 h 452"/>
                  <a:gd name="T60" fmla="*/ 0 w 419"/>
                  <a:gd name="T61" fmla="*/ 0 h 452"/>
                  <a:gd name="T62" fmla="*/ 0 w 419"/>
                  <a:gd name="T63" fmla="*/ 0 h 452"/>
                  <a:gd name="T64" fmla="*/ 0 w 419"/>
                  <a:gd name="T65" fmla="*/ 0 h 452"/>
                  <a:gd name="T66" fmla="*/ 0 w 419"/>
                  <a:gd name="T67" fmla="*/ 0 h 452"/>
                  <a:gd name="T68" fmla="*/ 0 w 419"/>
                  <a:gd name="T69" fmla="*/ 0 h 452"/>
                  <a:gd name="T70" fmla="*/ 0 w 419"/>
                  <a:gd name="T71" fmla="*/ 0 h 452"/>
                  <a:gd name="T72" fmla="*/ 0 w 419"/>
                  <a:gd name="T73" fmla="*/ 0 h 452"/>
                  <a:gd name="T74" fmla="*/ 0 w 419"/>
                  <a:gd name="T75" fmla="*/ 0 h 452"/>
                  <a:gd name="T76" fmla="*/ 0 w 419"/>
                  <a:gd name="T77" fmla="*/ 0 h 452"/>
                  <a:gd name="T78" fmla="*/ 0 w 419"/>
                  <a:gd name="T79" fmla="*/ 0 h 452"/>
                  <a:gd name="T80" fmla="*/ 0 w 419"/>
                  <a:gd name="T81" fmla="*/ 0 h 452"/>
                  <a:gd name="T82" fmla="*/ 0 w 419"/>
                  <a:gd name="T83" fmla="*/ 0 h 452"/>
                  <a:gd name="T84" fmla="*/ 0 w 419"/>
                  <a:gd name="T85" fmla="*/ 0 h 452"/>
                  <a:gd name="T86" fmla="*/ 0 w 419"/>
                  <a:gd name="T87" fmla="*/ 0 h 452"/>
                  <a:gd name="T88" fmla="*/ 0 w 419"/>
                  <a:gd name="T89" fmla="*/ 0 h 452"/>
                  <a:gd name="T90" fmla="*/ 0 w 419"/>
                  <a:gd name="T91" fmla="*/ 0 h 452"/>
                  <a:gd name="T92" fmla="*/ 0 w 419"/>
                  <a:gd name="T93" fmla="*/ 0 h 452"/>
                  <a:gd name="T94" fmla="*/ 0 w 419"/>
                  <a:gd name="T95" fmla="*/ 0 h 452"/>
                  <a:gd name="T96" fmla="*/ 0 w 419"/>
                  <a:gd name="T97" fmla="*/ 0 h 4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19"/>
                  <a:gd name="T148" fmla="*/ 0 h 452"/>
                  <a:gd name="T149" fmla="*/ 419 w 419"/>
                  <a:gd name="T150" fmla="*/ 452 h 4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19" h="452">
                    <a:moveTo>
                      <a:pt x="231" y="452"/>
                    </a:moveTo>
                    <a:lnTo>
                      <a:pt x="264" y="413"/>
                    </a:lnTo>
                    <a:lnTo>
                      <a:pt x="283" y="370"/>
                    </a:lnTo>
                    <a:lnTo>
                      <a:pt x="324" y="386"/>
                    </a:lnTo>
                    <a:lnTo>
                      <a:pt x="337" y="364"/>
                    </a:lnTo>
                    <a:lnTo>
                      <a:pt x="356" y="374"/>
                    </a:lnTo>
                    <a:lnTo>
                      <a:pt x="360" y="348"/>
                    </a:lnTo>
                    <a:lnTo>
                      <a:pt x="377" y="340"/>
                    </a:lnTo>
                    <a:lnTo>
                      <a:pt x="373" y="294"/>
                    </a:lnTo>
                    <a:lnTo>
                      <a:pt x="398" y="283"/>
                    </a:lnTo>
                    <a:lnTo>
                      <a:pt x="419" y="247"/>
                    </a:lnTo>
                    <a:lnTo>
                      <a:pt x="399" y="218"/>
                    </a:lnTo>
                    <a:lnTo>
                      <a:pt x="363" y="215"/>
                    </a:lnTo>
                    <a:lnTo>
                      <a:pt x="357" y="198"/>
                    </a:lnTo>
                    <a:lnTo>
                      <a:pt x="363" y="167"/>
                    </a:lnTo>
                    <a:lnTo>
                      <a:pt x="336" y="164"/>
                    </a:lnTo>
                    <a:lnTo>
                      <a:pt x="353" y="139"/>
                    </a:lnTo>
                    <a:lnTo>
                      <a:pt x="320" y="131"/>
                    </a:lnTo>
                    <a:lnTo>
                      <a:pt x="330" y="108"/>
                    </a:lnTo>
                    <a:lnTo>
                      <a:pt x="303" y="99"/>
                    </a:lnTo>
                    <a:lnTo>
                      <a:pt x="285" y="55"/>
                    </a:lnTo>
                    <a:lnTo>
                      <a:pt x="256" y="74"/>
                    </a:lnTo>
                    <a:lnTo>
                      <a:pt x="237" y="35"/>
                    </a:lnTo>
                    <a:lnTo>
                      <a:pt x="211" y="28"/>
                    </a:lnTo>
                    <a:lnTo>
                      <a:pt x="191" y="0"/>
                    </a:lnTo>
                    <a:lnTo>
                      <a:pt x="172" y="43"/>
                    </a:lnTo>
                    <a:lnTo>
                      <a:pt x="144" y="69"/>
                    </a:lnTo>
                    <a:lnTo>
                      <a:pt x="142" y="108"/>
                    </a:lnTo>
                    <a:lnTo>
                      <a:pt x="120" y="117"/>
                    </a:lnTo>
                    <a:lnTo>
                      <a:pt x="120" y="152"/>
                    </a:lnTo>
                    <a:lnTo>
                      <a:pt x="91" y="148"/>
                    </a:lnTo>
                    <a:lnTo>
                      <a:pt x="87" y="189"/>
                    </a:lnTo>
                    <a:lnTo>
                      <a:pt x="60" y="189"/>
                    </a:lnTo>
                    <a:lnTo>
                      <a:pt x="55" y="225"/>
                    </a:lnTo>
                    <a:lnTo>
                      <a:pt x="12" y="228"/>
                    </a:lnTo>
                    <a:lnTo>
                      <a:pt x="27" y="256"/>
                    </a:lnTo>
                    <a:lnTo>
                      <a:pt x="0" y="263"/>
                    </a:lnTo>
                    <a:lnTo>
                      <a:pt x="32" y="274"/>
                    </a:lnTo>
                    <a:lnTo>
                      <a:pt x="35" y="305"/>
                    </a:lnTo>
                    <a:lnTo>
                      <a:pt x="67" y="296"/>
                    </a:lnTo>
                    <a:lnTo>
                      <a:pt x="73" y="336"/>
                    </a:lnTo>
                    <a:lnTo>
                      <a:pt x="103" y="348"/>
                    </a:lnTo>
                    <a:lnTo>
                      <a:pt x="120" y="362"/>
                    </a:lnTo>
                    <a:lnTo>
                      <a:pt x="103" y="386"/>
                    </a:lnTo>
                    <a:lnTo>
                      <a:pt x="139" y="426"/>
                    </a:lnTo>
                    <a:lnTo>
                      <a:pt x="175" y="401"/>
                    </a:lnTo>
                    <a:lnTo>
                      <a:pt x="186" y="428"/>
                    </a:lnTo>
                    <a:lnTo>
                      <a:pt x="219" y="422"/>
                    </a:lnTo>
                    <a:lnTo>
                      <a:pt x="231" y="45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Freeform 89"/>
              <p:cNvSpPr>
                <a:spLocks/>
              </p:cNvSpPr>
              <p:nvPr/>
            </p:nvSpPr>
            <p:spPr bwMode="auto">
              <a:xfrm>
                <a:off x="804" y="913"/>
                <a:ext cx="28" cy="29"/>
              </a:xfrm>
              <a:custGeom>
                <a:avLst/>
                <a:gdLst>
                  <a:gd name="T0" fmla="*/ 0 w 252"/>
                  <a:gd name="T1" fmla="*/ 0 h 288"/>
                  <a:gd name="T2" fmla="*/ 0 w 252"/>
                  <a:gd name="T3" fmla="*/ 0 h 288"/>
                  <a:gd name="T4" fmla="*/ 0 w 252"/>
                  <a:gd name="T5" fmla="*/ 0 h 288"/>
                  <a:gd name="T6" fmla="*/ 0 w 252"/>
                  <a:gd name="T7" fmla="*/ 0 h 288"/>
                  <a:gd name="T8" fmla="*/ 0 w 252"/>
                  <a:gd name="T9" fmla="*/ 0 h 288"/>
                  <a:gd name="T10" fmla="*/ 0 w 252"/>
                  <a:gd name="T11" fmla="*/ 0 h 288"/>
                  <a:gd name="T12" fmla="*/ 0 w 252"/>
                  <a:gd name="T13" fmla="*/ 0 h 288"/>
                  <a:gd name="T14" fmla="*/ 0 w 252"/>
                  <a:gd name="T15" fmla="*/ 0 h 288"/>
                  <a:gd name="T16" fmla="*/ 0 w 252"/>
                  <a:gd name="T17" fmla="*/ 0 h 288"/>
                  <a:gd name="T18" fmla="*/ 0 w 252"/>
                  <a:gd name="T19" fmla="*/ 0 h 288"/>
                  <a:gd name="T20" fmla="*/ 0 w 252"/>
                  <a:gd name="T21" fmla="*/ 0 h 288"/>
                  <a:gd name="T22" fmla="*/ 0 w 252"/>
                  <a:gd name="T23" fmla="*/ 0 h 288"/>
                  <a:gd name="T24" fmla="*/ 0 w 252"/>
                  <a:gd name="T25" fmla="*/ 0 h 288"/>
                  <a:gd name="T26" fmla="*/ 0 w 252"/>
                  <a:gd name="T27" fmla="*/ 0 h 288"/>
                  <a:gd name="T28" fmla="*/ 0 w 252"/>
                  <a:gd name="T29" fmla="*/ 0 h 288"/>
                  <a:gd name="T30" fmla="*/ 0 w 252"/>
                  <a:gd name="T31" fmla="*/ 0 h 288"/>
                  <a:gd name="T32" fmla="*/ 0 w 252"/>
                  <a:gd name="T33" fmla="*/ 0 h 288"/>
                  <a:gd name="T34" fmla="*/ 0 w 252"/>
                  <a:gd name="T35" fmla="*/ 0 h 288"/>
                  <a:gd name="T36" fmla="*/ 0 w 252"/>
                  <a:gd name="T37" fmla="*/ 0 h 288"/>
                  <a:gd name="T38" fmla="*/ 0 w 252"/>
                  <a:gd name="T39" fmla="*/ 0 h 288"/>
                  <a:gd name="T40" fmla="*/ 0 w 252"/>
                  <a:gd name="T41" fmla="*/ 0 h 288"/>
                  <a:gd name="T42" fmla="*/ 0 w 252"/>
                  <a:gd name="T43" fmla="*/ 0 h 288"/>
                  <a:gd name="T44" fmla="*/ 0 w 252"/>
                  <a:gd name="T45" fmla="*/ 0 h 288"/>
                  <a:gd name="T46" fmla="*/ 0 w 252"/>
                  <a:gd name="T47" fmla="*/ 0 h 288"/>
                  <a:gd name="T48" fmla="*/ 0 w 252"/>
                  <a:gd name="T49" fmla="*/ 0 h 288"/>
                  <a:gd name="T50" fmla="*/ 0 w 252"/>
                  <a:gd name="T51" fmla="*/ 0 h 288"/>
                  <a:gd name="T52" fmla="*/ 0 w 252"/>
                  <a:gd name="T53" fmla="*/ 0 h 288"/>
                  <a:gd name="T54" fmla="*/ 0 w 252"/>
                  <a:gd name="T55" fmla="*/ 0 h 288"/>
                  <a:gd name="T56" fmla="*/ 0 w 252"/>
                  <a:gd name="T57" fmla="*/ 0 h 288"/>
                  <a:gd name="T58" fmla="*/ 0 w 252"/>
                  <a:gd name="T59" fmla="*/ 0 h 288"/>
                  <a:gd name="T60" fmla="*/ 0 w 252"/>
                  <a:gd name="T61" fmla="*/ 0 h 288"/>
                  <a:gd name="T62" fmla="*/ 0 w 252"/>
                  <a:gd name="T63" fmla="*/ 0 h 288"/>
                  <a:gd name="T64" fmla="*/ 0 w 252"/>
                  <a:gd name="T65" fmla="*/ 0 h 288"/>
                  <a:gd name="T66" fmla="*/ 0 w 252"/>
                  <a:gd name="T67" fmla="*/ 0 h 288"/>
                  <a:gd name="T68" fmla="*/ 0 w 252"/>
                  <a:gd name="T69" fmla="*/ 0 h 288"/>
                  <a:gd name="T70" fmla="*/ 0 w 252"/>
                  <a:gd name="T71" fmla="*/ 0 h 288"/>
                  <a:gd name="T72" fmla="*/ 0 w 252"/>
                  <a:gd name="T73" fmla="*/ 0 h 288"/>
                  <a:gd name="T74" fmla="*/ 0 w 252"/>
                  <a:gd name="T75" fmla="*/ 0 h 288"/>
                  <a:gd name="T76" fmla="*/ 0 w 252"/>
                  <a:gd name="T77" fmla="*/ 0 h 288"/>
                  <a:gd name="T78" fmla="*/ 0 w 252"/>
                  <a:gd name="T79" fmla="*/ 0 h 288"/>
                  <a:gd name="T80" fmla="*/ 0 w 252"/>
                  <a:gd name="T81" fmla="*/ 0 h 288"/>
                  <a:gd name="T82" fmla="*/ 0 w 252"/>
                  <a:gd name="T83" fmla="*/ 0 h 288"/>
                  <a:gd name="T84" fmla="*/ 0 w 252"/>
                  <a:gd name="T85" fmla="*/ 0 h 288"/>
                  <a:gd name="T86" fmla="*/ 0 w 252"/>
                  <a:gd name="T87" fmla="*/ 0 h 288"/>
                  <a:gd name="T88" fmla="*/ 0 w 252"/>
                  <a:gd name="T89" fmla="*/ 0 h 288"/>
                  <a:gd name="T90" fmla="*/ 0 w 252"/>
                  <a:gd name="T91" fmla="*/ 0 h 288"/>
                  <a:gd name="T92" fmla="*/ 0 w 252"/>
                  <a:gd name="T93" fmla="*/ 0 h 288"/>
                  <a:gd name="T94" fmla="*/ 0 w 252"/>
                  <a:gd name="T95" fmla="*/ 0 h 288"/>
                  <a:gd name="T96" fmla="*/ 0 w 252"/>
                  <a:gd name="T97" fmla="*/ 0 h 288"/>
                  <a:gd name="T98" fmla="*/ 0 w 252"/>
                  <a:gd name="T99" fmla="*/ 0 h 288"/>
                  <a:gd name="T100" fmla="*/ 0 w 252"/>
                  <a:gd name="T101" fmla="*/ 0 h 288"/>
                  <a:gd name="T102" fmla="*/ 0 w 252"/>
                  <a:gd name="T103" fmla="*/ 0 h 288"/>
                  <a:gd name="T104" fmla="*/ 0 w 252"/>
                  <a:gd name="T105" fmla="*/ 0 h 288"/>
                  <a:gd name="T106" fmla="*/ 0 w 252"/>
                  <a:gd name="T107" fmla="*/ 0 h 288"/>
                  <a:gd name="T108" fmla="*/ 0 w 252"/>
                  <a:gd name="T109" fmla="*/ 0 h 288"/>
                  <a:gd name="T110" fmla="*/ 0 w 252"/>
                  <a:gd name="T111" fmla="*/ 0 h 2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2"/>
                  <a:gd name="T169" fmla="*/ 0 h 288"/>
                  <a:gd name="T170" fmla="*/ 252 w 252"/>
                  <a:gd name="T171" fmla="*/ 288 h 2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2" h="288">
                    <a:moveTo>
                      <a:pt x="18" y="161"/>
                    </a:moveTo>
                    <a:lnTo>
                      <a:pt x="33" y="179"/>
                    </a:lnTo>
                    <a:lnTo>
                      <a:pt x="35" y="202"/>
                    </a:lnTo>
                    <a:lnTo>
                      <a:pt x="51" y="202"/>
                    </a:lnTo>
                    <a:lnTo>
                      <a:pt x="61" y="220"/>
                    </a:lnTo>
                    <a:lnTo>
                      <a:pt x="76" y="225"/>
                    </a:lnTo>
                    <a:lnTo>
                      <a:pt x="79" y="248"/>
                    </a:lnTo>
                    <a:lnTo>
                      <a:pt x="89" y="243"/>
                    </a:lnTo>
                    <a:lnTo>
                      <a:pt x="95" y="251"/>
                    </a:lnTo>
                    <a:lnTo>
                      <a:pt x="106" y="248"/>
                    </a:lnTo>
                    <a:lnTo>
                      <a:pt x="115" y="261"/>
                    </a:lnTo>
                    <a:lnTo>
                      <a:pt x="128" y="259"/>
                    </a:lnTo>
                    <a:lnTo>
                      <a:pt x="135" y="272"/>
                    </a:lnTo>
                    <a:lnTo>
                      <a:pt x="147" y="272"/>
                    </a:lnTo>
                    <a:lnTo>
                      <a:pt x="159" y="288"/>
                    </a:lnTo>
                    <a:lnTo>
                      <a:pt x="164" y="269"/>
                    </a:lnTo>
                    <a:lnTo>
                      <a:pt x="177" y="269"/>
                    </a:lnTo>
                    <a:lnTo>
                      <a:pt x="183" y="258"/>
                    </a:lnTo>
                    <a:lnTo>
                      <a:pt x="205" y="253"/>
                    </a:lnTo>
                    <a:lnTo>
                      <a:pt x="211" y="236"/>
                    </a:lnTo>
                    <a:lnTo>
                      <a:pt x="226" y="230"/>
                    </a:lnTo>
                    <a:lnTo>
                      <a:pt x="232" y="215"/>
                    </a:lnTo>
                    <a:lnTo>
                      <a:pt x="244" y="213"/>
                    </a:lnTo>
                    <a:lnTo>
                      <a:pt x="252" y="200"/>
                    </a:lnTo>
                    <a:lnTo>
                      <a:pt x="247" y="187"/>
                    </a:lnTo>
                    <a:lnTo>
                      <a:pt x="251" y="164"/>
                    </a:lnTo>
                    <a:lnTo>
                      <a:pt x="241" y="148"/>
                    </a:lnTo>
                    <a:lnTo>
                      <a:pt x="242" y="123"/>
                    </a:lnTo>
                    <a:lnTo>
                      <a:pt x="235" y="114"/>
                    </a:lnTo>
                    <a:lnTo>
                      <a:pt x="238" y="97"/>
                    </a:lnTo>
                    <a:lnTo>
                      <a:pt x="230" y="82"/>
                    </a:lnTo>
                    <a:lnTo>
                      <a:pt x="232" y="62"/>
                    </a:lnTo>
                    <a:lnTo>
                      <a:pt x="220" y="49"/>
                    </a:lnTo>
                    <a:lnTo>
                      <a:pt x="223" y="26"/>
                    </a:lnTo>
                    <a:lnTo>
                      <a:pt x="215" y="3"/>
                    </a:lnTo>
                    <a:lnTo>
                      <a:pt x="198" y="10"/>
                    </a:lnTo>
                    <a:lnTo>
                      <a:pt x="180" y="3"/>
                    </a:lnTo>
                    <a:lnTo>
                      <a:pt x="158" y="9"/>
                    </a:lnTo>
                    <a:lnTo>
                      <a:pt x="131" y="0"/>
                    </a:lnTo>
                    <a:lnTo>
                      <a:pt x="107" y="9"/>
                    </a:lnTo>
                    <a:lnTo>
                      <a:pt x="89" y="5"/>
                    </a:lnTo>
                    <a:lnTo>
                      <a:pt x="78" y="22"/>
                    </a:lnTo>
                    <a:lnTo>
                      <a:pt x="61" y="16"/>
                    </a:lnTo>
                    <a:lnTo>
                      <a:pt x="51" y="12"/>
                    </a:lnTo>
                    <a:lnTo>
                      <a:pt x="33" y="9"/>
                    </a:lnTo>
                    <a:lnTo>
                      <a:pt x="32" y="28"/>
                    </a:lnTo>
                    <a:lnTo>
                      <a:pt x="20" y="38"/>
                    </a:lnTo>
                    <a:lnTo>
                      <a:pt x="8" y="46"/>
                    </a:lnTo>
                    <a:lnTo>
                      <a:pt x="14" y="61"/>
                    </a:lnTo>
                    <a:lnTo>
                      <a:pt x="0" y="79"/>
                    </a:lnTo>
                    <a:lnTo>
                      <a:pt x="18" y="81"/>
                    </a:lnTo>
                    <a:lnTo>
                      <a:pt x="8" y="101"/>
                    </a:lnTo>
                    <a:lnTo>
                      <a:pt x="11" y="115"/>
                    </a:lnTo>
                    <a:lnTo>
                      <a:pt x="23" y="131"/>
                    </a:lnTo>
                    <a:lnTo>
                      <a:pt x="11" y="141"/>
                    </a:lnTo>
                    <a:lnTo>
                      <a:pt x="18" y="16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Freeform 90"/>
              <p:cNvSpPr>
                <a:spLocks/>
              </p:cNvSpPr>
              <p:nvPr/>
            </p:nvSpPr>
            <p:spPr bwMode="auto">
              <a:xfrm>
                <a:off x="815" y="896"/>
                <a:ext cx="37" cy="39"/>
              </a:xfrm>
              <a:custGeom>
                <a:avLst/>
                <a:gdLst>
                  <a:gd name="T0" fmla="*/ 0 w 331"/>
                  <a:gd name="T1" fmla="*/ 0 h 387"/>
                  <a:gd name="T2" fmla="*/ 0 w 331"/>
                  <a:gd name="T3" fmla="*/ 0 h 387"/>
                  <a:gd name="T4" fmla="*/ 0 w 331"/>
                  <a:gd name="T5" fmla="*/ 0 h 387"/>
                  <a:gd name="T6" fmla="*/ 0 w 331"/>
                  <a:gd name="T7" fmla="*/ 0 h 387"/>
                  <a:gd name="T8" fmla="*/ 0 w 331"/>
                  <a:gd name="T9" fmla="*/ 0 h 387"/>
                  <a:gd name="T10" fmla="*/ 0 w 331"/>
                  <a:gd name="T11" fmla="*/ 0 h 387"/>
                  <a:gd name="T12" fmla="*/ 0 w 331"/>
                  <a:gd name="T13" fmla="*/ 0 h 387"/>
                  <a:gd name="T14" fmla="*/ 0 w 331"/>
                  <a:gd name="T15" fmla="*/ 0 h 387"/>
                  <a:gd name="T16" fmla="*/ 0 w 331"/>
                  <a:gd name="T17" fmla="*/ 0 h 387"/>
                  <a:gd name="T18" fmla="*/ 0 w 331"/>
                  <a:gd name="T19" fmla="*/ 0 h 387"/>
                  <a:gd name="T20" fmla="*/ 0 w 331"/>
                  <a:gd name="T21" fmla="*/ 0 h 387"/>
                  <a:gd name="T22" fmla="*/ 0 w 331"/>
                  <a:gd name="T23" fmla="*/ 0 h 387"/>
                  <a:gd name="T24" fmla="*/ 0 w 331"/>
                  <a:gd name="T25" fmla="*/ 0 h 387"/>
                  <a:gd name="T26" fmla="*/ 0 w 331"/>
                  <a:gd name="T27" fmla="*/ 0 h 387"/>
                  <a:gd name="T28" fmla="*/ 0 w 331"/>
                  <a:gd name="T29" fmla="*/ 0 h 387"/>
                  <a:gd name="T30" fmla="*/ 0 w 331"/>
                  <a:gd name="T31" fmla="*/ 0 h 387"/>
                  <a:gd name="T32" fmla="*/ 0 w 331"/>
                  <a:gd name="T33" fmla="*/ 0 h 387"/>
                  <a:gd name="T34" fmla="*/ 0 w 331"/>
                  <a:gd name="T35" fmla="*/ 0 h 387"/>
                  <a:gd name="T36" fmla="*/ 0 w 331"/>
                  <a:gd name="T37" fmla="*/ 0 h 387"/>
                  <a:gd name="T38" fmla="*/ 0 w 331"/>
                  <a:gd name="T39" fmla="*/ 0 h 387"/>
                  <a:gd name="T40" fmla="*/ 0 w 331"/>
                  <a:gd name="T41" fmla="*/ 0 h 387"/>
                  <a:gd name="T42" fmla="*/ 0 w 331"/>
                  <a:gd name="T43" fmla="*/ 0 h 387"/>
                  <a:gd name="T44" fmla="*/ 0 w 331"/>
                  <a:gd name="T45" fmla="*/ 0 h 387"/>
                  <a:gd name="T46" fmla="*/ 0 w 331"/>
                  <a:gd name="T47" fmla="*/ 0 h 387"/>
                  <a:gd name="T48" fmla="*/ 0 w 331"/>
                  <a:gd name="T49" fmla="*/ 0 h 387"/>
                  <a:gd name="T50" fmla="*/ 0 w 331"/>
                  <a:gd name="T51" fmla="*/ 0 h 387"/>
                  <a:gd name="T52" fmla="*/ 0 w 331"/>
                  <a:gd name="T53" fmla="*/ 0 h 387"/>
                  <a:gd name="T54" fmla="*/ 0 w 331"/>
                  <a:gd name="T55" fmla="*/ 0 h 387"/>
                  <a:gd name="T56" fmla="*/ 0 w 331"/>
                  <a:gd name="T57" fmla="*/ 0 h 387"/>
                  <a:gd name="T58" fmla="*/ 0 w 331"/>
                  <a:gd name="T59" fmla="*/ 0 h 387"/>
                  <a:gd name="T60" fmla="*/ 0 w 331"/>
                  <a:gd name="T61" fmla="*/ 0 h 387"/>
                  <a:gd name="T62" fmla="*/ 0 w 331"/>
                  <a:gd name="T63" fmla="*/ 0 h 387"/>
                  <a:gd name="T64" fmla="*/ 0 w 331"/>
                  <a:gd name="T65" fmla="*/ 0 h 387"/>
                  <a:gd name="T66" fmla="*/ 0 w 331"/>
                  <a:gd name="T67" fmla="*/ 0 h 387"/>
                  <a:gd name="T68" fmla="*/ 0 w 331"/>
                  <a:gd name="T69" fmla="*/ 0 h 387"/>
                  <a:gd name="T70" fmla="*/ 0 w 331"/>
                  <a:gd name="T71" fmla="*/ 0 h 3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1"/>
                  <a:gd name="T109" fmla="*/ 0 h 387"/>
                  <a:gd name="T110" fmla="*/ 331 w 331"/>
                  <a:gd name="T111" fmla="*/ 387 h 3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1" h="387">
                    <a:moveTo>
                      <a:pt x="92" y="326"/>
                    </a:moveTo>
                    <a:lnTo>
                      <a:pt x="120" y="339"/>
                    </a:lnTo>
                    <a:lnTo>
                      <a:pt x="129" y="358"/>
                    </a:lnTo>
                    <a:lnTo>
                      <a:pt x="144" y="361"/>
                    </a:lnTo>
                    <a:lnTo>
                      <a:pt x="149" y="375"/>
                    </a:lnTo>
                    <a:lnTo>
                      <a:pt x="166" y="374"/>
                    </a:lnTo>
                    <a:lnTo>
                      <a:pt x="175" y="387"/>
                    </a:lnTo>
                    <a:lnTo>
                      <a:pt x="193" y="368"/>
                    </a:lnTo>
                    <a:lnTo>
                      <a:pt x="202" y="387"/>
                    </a:lnTo>
                    <a:lnTo>
                      <a:pt x="212" y="372"/>
                    </a:lnTo>
                    <a:lnTo>
                      <a:pt x="226" y="377"/>
                    </a:lnTo>
                    <a:lnTo>
                      <a:pt x="235" y="361"/>
                    </a:lnTo>
                    <a:lnTo>
                      <a:pt x="252" y="368"/>
                    </a:lnTo>
                    <a:lnTo>
                      <a:pt x="258" y="349"/>
                    </a:lnTo>
                    <a:lnTo>
                      <a:pt x="276" y="348"/>
                    </a:lnTo>
                    <a:lnTo>
                      <a:pt x="282" y="333"/>
                    </a:lnTo>
                    <a:lnTo>
                      <a:pt x="300" y="328"/>
                    </a:lnTo>
                    <a:lnTo>
                      <a:pt x="306" y="310"/>
                    </a:lnTo>
                    <a:lnTo>
                      <a:pt x="318" y="309"/>
                    </a:lnTo>
                    <a:lnTo>
                      <a:pt x="318" y="293"/>
                    </a:lnTo>
                    <a:lnTo>
                      <a:pt x="329" y="289"/>
                    </a:lnTo>
                    <a:lnTo>
                      <a:pt x="319" y="270"/>
                    </a:lnTo>
                    <a:lnTo>
                      <a:pt x="331" y="259"/>
                    </a:lnTo>
                    <a:lnTo>
                      <a:pt x="316" y="247"/>
                    </a:lnTo>
                    <a:lnTo>
                      <a:pt x="328" y="231"/>
                    </a:lnTo>
                    <a:lnTo>
                      <a:pt x="318" y="218"/>
                    </a:lnTo>
                    <a:lnTo>
                      <a:pt x="306" y="195"/>
                    </a:lnTo>
                    <a:lnTo>
                      <a:pt x="304" y="181"/>
                    </a:lnTo>
                    <a:lnTo>
                      <a:pt x="288" y="178"/>
                    </a:lnTo>
                    <a:lnTo>
                      <a:pt x="276" y="164"/>
                    </a:lnTo>
                    <a:lnTo>
                      <a:pt x="276" y="149"/>
                    </a:lnTo>
                    <a:lnTo>
                      <a:pt x="298" y="145"/>
                    </a:lnTo>
                    <a:lnTo>
                      <a:pt x="297" y="129"/>
                    </a:lnTo>
                    <a:lnTo>
                      <a:pt x="306" y="122"/>
                    </a:lnTo>
                    <a:lnTo>
                      <a:pt x="301" y="105"/>
                    </a:lnTo>
                    <a:lnTo>
                      <a:pt x="286" y="105"/>
                    </a:lnTo>
                    <a:lnTo>
                      <a:pt x="282" y="82"/>
                    </a:lnTo>
                    <a:lnTo>
                      <a:pt x="272" y="69"/>
                    </a:lnTo>
                    <a:lnTo>
                      <a:pt x="273" y="51"/>
                    </a:lnTo>
                    <a:lnTo>
                      <a:pt x="258" y="49"/>
                    </a:lnTo>
                    <a:lnTo>
                      <a:pt x="257" y="33"/>
                    </a:lnTo>
                    <a:lnTo>
                      <a:pt x="242" y="31"/>
                    </a:lnTo>
                    <a:lnTo>
                      <a:pt x="227" y="13"/>
                    </a:lnTo>
                    <a:lnTo>
                      <a:pt x="211" y="21"/>
                    </a:lnTo>
                    <a:lnTo>
                      <a:pt x="197" y="5"/>
                    </a:lnTo>
                    <a:lnTo>
                      <a:pt x="174" y="23"/>
                    </a:lnTo>
                    <a:lnTo>
                      <a:pt x="172" y="5"/>
                    </a:lnTo>
                    <a:lnTo>
                      <a:pt x="154" y="0"/>
                    </a:lnTo>
                    <a:lnTo>
                      <a:pt x="137" y="17"/>
                    </a:lnTo>
                    <a:lnTo>
                      <a:pt x="122" y="10"/>
                    </a:lnTo>
                    <a:lnTo>
                      <a:pt x="113" y="21"/>
                    </a:lnTo>
                    <a:lnTo>
                      <a:pt x="95" y="21"/>
                    </a:lnTo>
                    <a:lnTo>
                      <a:pt x="88" y="49"/>
                    </a:lnTo>
                    <a:lnTo>
                      <a:pt x="73" y="46"/>
                    </a:lnTo>
                    <a:lnTo>
                      <a:pt x="63" y="67"/>
                    </a:lnTo>
                    <a:lnTo>
                      <a:pt x="40" y="67"/>
                    </a:lnTo>
                    <a:lnTo>
                      <a:pt x="43" y="95"/>
                    </a:lnTo>
                    <a:lnTo>
                      <a:pt x="24" y="90"/>
                    </a:lnTo>
                    <a:lnTo>
                      <a:pt x="6" y="103"/>
                    </a:lnTo>
                    <a:lnTo>
                      <a:pt x="12" y="125"/>
                    </a:lnTo>
                    <a:lnTo>
                      <a:pt x="0" y="138"/>
                    </a:lnTo>
                    <a:lnTo>
                      <a:pt x="11" y="161"/>
                    </a:lnTo>
                    <a:lnTo>
                      <a:pt x="0" y="168"/>
                    </a:lnTo>
                    <a:lnTo>
                      <a:pt x="6" y="181"/>
                    </a:lnTo>
                    <a:lnTo>
                      <a:pt x="15" y="197"/>
                    </a:lnTo>
                    <a:lnTo>
                      <a:pt x="14" y="223"/>
                    </a:lnTo>
                    <a:lnTo>
                      <a:pt x="31" y="218"/>
                    </a:lnTo>
                    <a:lnTo>
                      <a:pt x="58" y="227"/>
                    </a:lnTo>
                    <a:lnTo>
                      <a:pt x="74" y="257"/>
                    </a:lnTo>
                    <a:lnTo>
                      <a:pt x="71" y="277"/>
                    </a:lnTo>
                    <a:lnTo>
                      <a:pt x="83" y="299"/>
                    </a:lnTo>
                    <a:lnTo>
                      <a:pt x="92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91"/>
              <p:cNvSpPr>
                <a:spLocks/>
              </p:cNvSpPr>
              <p:nvPr/>
            </p:nvSpPr>
            <p:spPr bwMode="auto">
              <a:xfrm>
                <a:off x="823" y="928"/>
                <a:ext cx="38" cy="30"/>
              </a:xfrm>
              <a:custGeom>
                <a:avLst/>
                <a:gdLst>
                  <a:gd name="T0" fmla="*/ 0 w 345"/>
                  <a:gd name="T1" fmla="*/ 0 h 300"/>
                  <a:gd name="T2" fmla="*/ 0 w 345"/>
                  <a:gd name="T3" fmla="*/ 0 h 300"/>
                  <a:gd name="T4" fmla="*/ 0 w 345"/>
                  <a:gd name="T5" fmla="*/ 0 h 300"/>
                  <a:gd name="T6" fmla="*/ 0 w 345"/>
                  <a:gd name="T7" fmla="*/ 0 h 300"/>
                  <a:gd name="T8" fmla="*/ 0 w 345"/>
                  <a:gd name="T9" fmla="*/ 0 h 300"/>
                  <a:gd name="T10" fmla="*/ 0 w 345"/>
                  <a:gd name="T11" fmla="*/ 0 h 300"/>
                  <a:gd name="T12" fmla="*/ 0 w 345"/>
                  <a:gd name="T13" fmla="*/ 0 h 300"/>
                  <a:gd name="T14" fmla="*/ 0 w 345"/>
                  <a:gd name="T15" fmla="*/ 0 h 300"/>
                  <a:gd name="T16" fmla="*/ 0 w 345"/>
                  <a:gd name="T17" fmla="*/ 0 h 300"/>
                  <a:gd name="T18" fmla="*/ 0 w 345"/>
                  <a:gd name="T19" fmla="*/ 0 h 300"/>
                  <a:gd name="T20" fmla="*/ 0 w 345"/>
                  <a:gd name="T21" fmla="*/ 0 h 300"/>
                  <a:gd name="T22" fmla="*/ 0 w 345"/>
                  <a:gd name="T23" fmla="*/ 0 h 300"/>
                  <a:gd name="T24" fmla="*/ 0 w 345"/>
                  <a:gd name="T25" fmla="*/ 0 h 300"/>
                  <a:gd name="T26" fmla="*/ 0 w 345"/>
                  <a:gd name="T27" fmla="*/ 0 h 300"/>
                  <a:gd name="T28" fmla="*/ 0 w 345"/>
                  <a:gd name="T29" fmla="*/ 0 h 300"/>
                  <a:gd name="T30" fmla="*/ 0 w 345"/>
                  <a:gd name="T31" fmla="*/ 0 h 300"/>
                  <a:gd name="T32" fmla="*/ 0 w 345"/>
                  <a:gd name="T33" fmla="*/ 0 h 300"/>
                  <a:gd name="T34" fmla="*/ 0 w 345"/>
                  <a:gd name="T35" fmla="*/ 0 h 300"/>
                  <a:gd name="T36" fmla="*/ 0 w 345"/>
                  <a:gd name="T37" fmla="*/ 0 h 300"/>
                  <a:gd name="T38" fmla="*/ 0 w 345"/>
                  <a:gd name="T39" fmla="*/ 0 h 300"/>
                  <a:gd name="T40" fmla="*/ 0 w 345"/>
                  <a:gd name="T41" fmla="*/ 0 h 300"/>
                  <a:gd name="T42" fmla="*/ 0 w 345"/>
                  <a:gd name="T43" fmla="*/ 0 h 300"/>
                  <a:gd name="T44" fmla="*/ 0 w 345"/>
                  <a:gd name="T45" fmla="*/ 0 h 300"/>
                  <a:gd name="T46" fmla="*/ 0 w 345"/>
                  <a:gd name="T47" fmla="*/ 0 h 300"/>
                  <a:gd name="T48" fmla="*/ 0 w 345"/>
                  <a:gd name="T49" fmla="*/ 0 h 300"/>
                  <a:gd name="T50" fmla="*/ 0 w 345"/>
                  <a:gd name="T51" fmla="*/ 0 h 300"/>
                  <a:gd name="T52" fmla="*/ 0 w 345"/>
                  <a:gd name="T53" fmla="*/ 0 h 300"/>
                  <a:gd name="T54" fmla="*/ 0 w 345"/>
                  <a:gd name="T55" fmla="*/ 0 h 300"/>
                  <a:gd name="T56" fmla="*/ 0 w 345"/>
                  <a:gd name="T57" fmla="*/ 0 h 300"/>
                  <a:gd name="T58" fmla="*/ 0 w 345"/>
                  <a:gd name="T59" fmla="*/ 0 h 300"/>
                  <a:gd name="T60" fmla="*/ 0 w 345"/>
                  <a:gd name="T61" fmla="*/ 0 h 300"/>
                  <a:gd name="T62" fmla="*/ 0 w 345"/>
                  <a:gd name="T63" fmla="*/ 0 h 300"/>
                  <a:gd name="T64" fmla="*/ 0 w 345"/>
                  <a:gd name="T65" fmla="*/ 0 h 300"/>
                  <a:gd name="T66" fmla="*/ 0 w 345"/>
                  <a:gd name="T67" fmla="*/ 0 h 300"/>
                  <a:gd name="T68" fmla="*/ 0 w 345"/>
                  <a:gd name="T69" fmla="*/ 0 h 300"/>
                  <a:gd name="T70" fmla="*/ 0 w 345"/>
                  <a:gd name="T71" fmla="*/ 0 h 300"/>
                  <a:gd name="T72" fmla="*/ 0 w 345"/>
                  <a:gd name="T73" fmla="*/ 0 h 300"/>
                  <a:gd name="T74" fmla="*/ 0 w 345"/>
                  <a:gd name="T75" fmla="*/ 0 h 300"/>
                  <a:gd name="T76" fmla="*/ 0 w 345"/>
                  <a:gd name="T77" fmla="*/ 0 h 300"/>
                  <a:gd name="T78" fmla="*/ 0 w 345"/>
                  <a:gd name="T79" fmla="*/ 0 h 300"/>
                  <a:gd name="T80" fmla="*/ 0 w 345"/>
                  <a:gd name="T81" fmla="*/ 0 h 300"/>
                  <a:gd name="T82" fmla="*/ 0 w 345"/>
                  <a:gd name="T83" fmla="*/ 0 h 300"/>
                  <a:gd name="T84" fmla="*/ 0 w 345"/>
                  <a:gd name="T85" fmla="*/ 0 h 300"/>
                  <a:gd name="T86" fmla="*/ 0 w 345"/>
                  <a:gd name="T87" fmla="*/ 0 h 300"/>
                  <a:gd name="T88" fmla="*/ 0 w 345"/>
                  <a:gd name="T89" fmla="*/ 0 h 300"/>
                  <a:gd name="T90" fmla="*/ 0 w 345"/>
                  <a:gd name="T91" fmla="*/ 0 h 300"/>
                  <a:gd name="T92" fmla="*/ 0 w 345"/>
                  <a:gd name="T93" fmla="*/ 0 h 300"/>
                  <a:gd name="T94" fmla="*/ 0 w 345"/>
                  <a:gd name="T95" fmla="*/ 0 h 300"/>
                  <a:gd name="T96" fmla="*/ 0 w 345"/>
                  <a:gd name="T97" fmla="*/ 0 h 300"/>
                  <a:gd name="T98" fmla="*/ 0 w 345"/>
                  <a:gd name="T99" fmla="*/ 0 h 300"/>
                  <a:gd name="T100" fmla="*/ 0 w 345"/>
                  <a:gd name="T101" fmla="*/ 0 h 300"/>
                  <a:gd name="T102" fmla="*/ 0 w 345"/>
                  <a:gd name="T103" fmla="*/ 0 h 300"/>
                  <a:gd name="T104" fmla="*/ 0 w 345"/>
                  <a:gd name="T105" fmla="*/ 0 h 300"/>
                  <a:gd name="T106" fmla="*/ 0 w 345"/>
                  <a:gd name="T107" fmla="*/ 0 h 300"/>
                  <a:gd name="T108" fmla="*/ 0 w 345"/>
                  <a:gd name="T109" fmla="*/ 0 h 300"/>
                  <a:gd name="T110" fmla="*/ 0 w 345"/>
                  <a:gd name="T111" fmla="*/ 0 h 300"/>
                  <a:gd name="T112" fmla="*/ 0 w 345"/>
                  <a:gd name="T113" fmla="*/ 0 h 300"/>
                  <a:gd name="T114" fmla="*/ 0 w 345"/>
                  <a:gd name="T115" fmla="*/ 0 h 300"/>
                  <a:gd name="T116" fmla="*/ 0 w 345"/>
                  <a:gd name="T117" fmla="*/ 0 h 3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5"/>
                  <a:gd name="T178" fmla="*/ 0 h 300"/>
                  <a:gd name="T179" fmla="*/ 345 w 345"/>
                  <a:gd name="T180" fmla="*/ 300 h 3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5" h="300">
                    <a:moveTo>
                      <a:pt x="26" y="127"/>
                    </a:moveTo>
                    <a:lnTo>
                      <a:pt x="25" y="147"/>
                    </a:lnTo>
                    <a:lnTo>
                      <a:pt x="44" y="145"/>
                    </a:lnTo>
                    <a:lnTo>
                      <a:pt x="42" y="168"/>
                    </a:lnTo>
                    <a:lnTo>
                      <a:pt x="5" y="171"/>
                    </a:lnTo>
                    <a:lnTo>
                      <a:pt x="16" y="187"/>
                    </a:lnTo>
                    <a:lnTo>
                      <a:pt x="0" y="204"/>
                    </a:lnTo>
                    <a:lnTo>
                      <a:pt x="51" y="207"/>
                    </a:lnTo>
                    <a:lnTo>
                      <a:pt x="34" y="225"/>
                    </a:lnTo>
                    <a:lnTo>
                      <a:pt x="56" y="227"/>
                    </a:lnTo>
                    <a:lnTo>
                      <a:pt x="48" y="248"/>
                    </a:lnTo>
                    <a:lnTo>
                      <a:pt x="73" y="241"/>
                    </a:lnTo>
                    <a:lnTo>
                      <a:pt x="71" y="263"/>
                    </a:lnTo>
                    <a:lnTo>
                      <a:pt x="93" y="258"/>
                    </a:lnTo>
                    <a:lnTo>
                      <a:pt x="93" y="275"/>
                    </a:lnTo>
                    <a:lnTo>
                      <a:pt x="110" y="272"/>
                    </a:lnTo>
                    <a:lnTo>
                      <a:pt x="116" y="287"/>
                    </a:lnTo>
                    <a:lnTo>
                      <a:pt x="133" y="287"/>
                    </a:lnTo>
                    <a:lnTo>
                      <a:pt x="140" y="300"/>
                    </a:lnTo>
                    <a:lnTo>
                      <a:pt x="153" y="278"/>
                    </a:lnTo>
                    <a:lnTo>
                      <a:pt x="172" y="290"/>
                    </a:lnTo>
                    <a:lnTo>
                      <a:pt x="187" y="270"/>
                    </a:lnTo>
                    <a:lnTo>
                      <a:pt x="213" y="286"/>
                    </a:lnTo>
                    <a:lnTo>
                      <a:pt x="231" y="263"/>
                    </a:lnTo>
                    <a:lnTo>
                      <a:pt x="252" y="270"/>
                    </a:lnTo>
                    <a:lnTo>
                      <a:pt x="257" y="242"/>
                    </a:lnTo>
                    <a:lnTo>
                      <a:pt x="274" y="249"/>
                    </a:lnTo>
                    <a:lnTo>
                      <a:pt x="274" y="228"/>
                    </a:lnTo>
                    <a:lnTo>
                      <a:pt x="296" y="222"/>
                    </a:lnTo>
                    <a:lnTo>
                      <a:pt x="296" y="199"/>
                    </a:lnTo>
                    <a:lnTo>
                      <a:pt x="321" y="196"/>
                    </a:lnTo>
                    <a:lnTo>
                      <a:pt x="328" y="176"/>
                    </a:lnTo>
                    <a:lnTo>
                      <a:pt x="345" y="169"/>
                    </a:lnTo>
                    <a:lnTo>
                      <a:pt x="328" y="158"/>
                    </a:lnTo>
                    <a:lnTo>
                      <a:pt x="333" y="147"/>
                    </a:lnTo>
                    <a:lnTo>
                      <a:pt x="307" y="142"/>
                    </a:lnTo>
                    <a:lnTo>
                      <a:pt x="337" y="124"/>
                    </a:lnTo>
                    <a:lnTo>
                      <a:pt x="321" y="115"/>
                    </a:lnTo>
                    <a:lnTo>
                      <a:pt x="328" y="99"/>
                    </a:lnTo>
                    <a:lnTo>
                      <a:pt x="308" y="78"/>
                    </a:lnTo>
                    <a:lnTo>
                      <a:pt x="315" y="50"/>
                    </a:lnTo>
                    <a:lnTo>
                      <a:pt x="294" y="40"/>
                    </a:lnTo>
                    <a:lnTo>
                      <a:pt x="286" y="24"/>
                    </a:lnTo>
                    <a:lnTo>
                      <a:pt x="266" y="20"/>
                    </a:lnTo>
                    <a:lnTo>
                      <a:pt x="249" y="8"/>
                    </a:lnTo>
                    <a:lnTo>
                      <a:pt x="231" y="15"/>
                    </a:lnTo>
                    <a:lnTo>
                      <a:pt x="209" y="6"/>
                    </a:lnTo>
                    <a:lnTo>
                      <a:pt x="170" y="16"/>
                    </a:lnTo>
                    <a:lnTo>
                      <a:pt x="149" y="0"/>
                    </a:lnTo>
                    <a:lnTo>
                      <a:pt x="116" y="8"/>
                    </a:lnTo>
                    <a:lnTo>
                      <a:pt x="103" y="2"/>
                    </a:lnTo>
                    <a:lnTo>
                      <a:pt x="97" y="16"/>
                    </a:lnTo>
                    <a:lnTo>
                      <a:pt x="76" y="27"/>
                    </a:lnTo>
                    <a:lnTo>
                      <a:pt x="71" y="56"/>
                    </a:lnTo>
                    <a:lnTo>
                      <a:pt x="48" y="61"/>
                    </a:lnTo>
                    <a:lnTo>
                      <a:pt x="46" y="77"/>
                    </a:lnTo>
                    <a:lnTo>
                      <a:pt x="56" y="91"/>
                    </a:lnTo>
                    <a:lnTo>
                      <a:pt x="44" y="110"/>
                    </a:lnTo>
                    <a:lnTo>
                      <a:pt x="26" y="1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Freeform 92"/>
              <p:cNvSpPr>
                <a:spLocks/>
              </p:cNvSpPr>
              <p:nvPr/>
            </p:nvSpPr>
            <p:spPr bwMode="auto">
              <a:xfrm>
                <a:off x="805" y="950"/>
                <a:ext cx="47" cy="47"/>
              </a:xfrm>
              <a:custGeom>
                <a:avLst/>
                <a:gdLst>
                  <a:gd name="T0" fmla="*/ 0 w 418"/>
                  <a:gd name="T1" fmla="*/ 0 h 471"/>
                  <a:gd name="T2" fmla="*/ 0 w 418"/>
                  <a:gd name="T3" fmla="*/ 0 h 471"/>
                  <a:gd name="T4" fmla="*/ 0 w 418"/>
                  <a:gd name="T5" fmla="*/ 0 h 471"/>
                  <a:gd name="T6" fmla="*/ 0 w 418"/>
                  <a:gd name="T7" fmla="*/ 0 h 471"/>
                  <a:gd name="T8" fmla="*/ 0 w 418"/>
                  <a:gd name="T9" fmla="*/ 0 h 471"/>
                  <a:gd name="T10" fmla="*/ 0 w 418"/>
                  <a:gd name="T11" fmla="*/ 0 h 471"/>
                  <a:gd name="T12" fmla="*/ 0 w 418"/>
                  <a:gd name="T13" fmla="*/ 0 h 471"/>
                  <a:gd name="T14" fmla="*/ 0 w 418"/>
                  <a:gd name="T15" fmla="*/ 0 h 471"/>
                  <a:gd name="T16" fmla="*/ 0 w 418"/>
                  <a:gd name="T17" fmla="*/ 0 h 471"/>
                  <a:gd name="T18" fmla="*/ 0 w 418"/>
                  <a:gd name="T19" fmla="*/ 0 h 471"/>
                  <a:gd name="T20" fmla="*/ 0 w 418"/>
                  <a:gd name="T21" fmla="*/ 0 h 471"/>
                  <a:gd name="T22" fmla="*/ 0 w 418"/>
                  <a:gd name="T23" fmla="*/ 0 h 471"/>
                  <a:gd name="T24" fmla="*/ 0 w 418"/>
                  <a:gd name="T25" fmla="*/ 0 h 471"/>
                  <a:gd name="T26" fmla="*/ 0 w 418"/>
                  <a:gd name="T27" fmla="*/ 0 h 471"/>
                  <a:gd name="T28" fmla="*/ 0 w 418"/>
                  <a:gd name="T29" fmla="*/ 0 h 471"/>
                  <a:gd name="T30" fmla="*/ 0 w 418"/>
                  <a:gd name="T31" fmla="*/ 0 h 471"/>
                  <a:gd name="T32" fmla="*/ 0 w 418"/>
                  <a:gd name="T33" fmla="*/ 0 h 471"/>
                  <a:gd name="T34" fmla="*/ 0 w 418"/>
                  <a:gd name="T35" fmla="*/ 0 h 471"/>
                  <a:gd name="T36" fmla="*/ 0 w 418"/>
                  <a:gd name="T37" fmla="*/ 0 h 471"/>
                  <a:gd name="T38" fmla="*/ 0 w 418"/>
                  <a:gd name="T39" fmla="*/ 0 h 471"/>
                  <a:gd name="T40" fmla="*/ 0 w 418"/>
                  <a:gd name="T41" fmla="*/ 0 h 471"/>
                  <a:gd name="T42" fmla="*/ 0 w 418"/>
                  <a:gd name="T43" fmla="*/ 0 h 471"/>
                  <a:gd name="T44" fmla="*/ 0 w 418"/>
                  <a:gd name="T45" fmla="*/ 0 h 471"/>
                  <a:gd name="T46" fmla="*/ 0 w 418"/>
                  <a:gd name="T47" fmla="*/ 0 h 471"/>
                  <a:gd name="T48" fmla="*/ 0 w 418"/>
                  <a:gd name="T49" fmla="*/ 0 h 471"/>
                  <a:gd name="T50" fmla="*/ 0 w 418"/>
                  <a:gd name="T51" fmla="*/ 0 h 471"/>
                  <a:gd name="T52" fmla="*/ 0 w 418"/>
                  <a:gd name="T53" fmla="*/ 0 h 471"/>
                  <a:gd name="T54" fmla="*/ 0 w 418"/>
                  <a:gd name="T55" fmla="*/ 0 h 471"/>
                  <a:gd name="T56" fmla="*/ 0 w 418"/>
                  <a:gd name="T57" fmla="*/ 0 h 471"/>
                  <a:gd name="T58" fmla="*/ 0 w 418"/>
                  <a:gd name="T59" fmla="*/ 0 h 471"/>
                  <a:gd name="T60" fmla="*/ 0 w 418"/>
                  <a:gd name="T61" fmla="*/ 0 h 471"/>
                  <a:gd name="T62" fmla="*/ 0 w 418"/>
                  <a:gd name="T63" fmla="*/ 0 h 471"/>
                  <a:gd name="T64" fmla="*/ 0 w 418"/>
                  <a:gd name="T65" fmla="*/ 0 h 471"/>
                  <a:gd name="T66" fmla="*/ 0 w 418"/>
                  <a:gd name="T67" fmla="*/ 0 h 471"/>
                  <a:gd name="T68" fmla="*/ 0 w 418"/>
                  <a:gd name="T69" fmla="*/ 0 h 471"/>
                  <a:gd name="T70" fmla="*/ 0 w 418"/>
                  <a:gd name="T71" fmla="*/ 0 h 471"/>
                  <a:gd name="T72" fmla="*/ 0 w 418"/>
                  <a:gd name="T73" fmla="*/ 0 h 471"/>
                  <a:gd name="T74" fmla="*/ 0 w 418"/>
                  <a:gd name="T75" fmla="*/ 0 h 471"/>
                  <a:gd name="T76" fmla="*/ 0 w 418"/>
                  <a:gd name="T77" fmla="*/ 0 h 471"/>
                  <a:gd name="T78" fmla="*/ 0 w 418"/>
                  <a:gd name="T79" fmla="*/ 0 h 471"/>
                  <a:gd name="T80" fmla="*/ 0 w 418"/>
                  <a:gd name="T81" fmla="*/ 0 h 471"/>
                  <a:gd name="T82" fmla="*/ 0 w 418"/>
                  <a:gd name="T83" fmla="*/ 0 h 471"/>
                  <a:gd name="T84" fmla="*/ 0 w 418"/>
                  <a:gd name="T85" fmla="*/ 0 h 47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18"/>
                  <a:gd name="T130" fmla="*/ 0 h 471"/>
                  <a:gd name="T131" fmla="*/ 418 w 418"/>
                  <a:gd name="T132" fmla="*/ 471 h 47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18" h="471">
                    <a:moveTo>
                      <a:pt x="203" y="426"/>
                    </a:moveTo>
                    <a:lnTo>
                      <a:pt x="218" y="418"/>
                    </a:lnTo>
                    <a:lnTo>
                      <a:pt x="227" y="399"/>
                    </a:lnTo>
                    <a:lnTo>
                      <a:pt x="237" y="400"/>
                    </a:lnTo>
                    <a:lnTo>
                      <a:pt x="243" y="381"/>
                    </a:lnTo>
                    <a:lnTo>
                      <a:pt x="263" y="386"/>
                    </a:lnTo>
                    <a:lnTo>
                      <a:pt x="274" y="370"/>
                    </a:lnTo>
                    <a:lnTo>
                      <a:pt x="287" y="374"/>
                    </a:lnTo>
                    <a:lnTo>
                      <a:pt x="294" y="358"/>
                    </a:lnTo>
                    <a:lnTo>
                      <a:pt x="313" y="355"/>
                    </a:lnTo>
                    <a:lnTo>
                      <a:pt x="318" y="335"/>
                    </a:lnTo>
                    <a:lnTo>
                      <a:pt x="332" y="339"/>
                    </a:lnTo>
                    <a:lnTo>
                      <a:pt x="338" y="312"/>
                    </a:lnTo>
                    <a:lnTo>
                      <a:pt x="353" y="312"/>
                    </a:lnTo>
                    <a:lnTo>
                      <a:pt x="363" y="294"/>
                    </a:lnTo>
                    <a:lnTo>
                      <a:pt x="383" y="297"/>
                    </a:lnTo>
                    <a:lnTo>
                      <a:pt x="389" y="277"/>
                    </a:lnTo>
                    <a:lnTo>
                      <a:pt x="412" y="273"/>
                    </a:lnTo>
                    <a:lnTo>
                      <a:pt x="418" y="255"/>
                    </a:lnTo>
                    <a:lnTo>
                      <a:pt x="411" y="239"/>
                    </a:lnTo>
                    <a:lnTo>
                      <a:pt x="418" y="222"/>
                    </a:lnTo>
                    <a:lnTo>
                      <a:pt x="405" y="214"/>
                    </a:lnTo>
                    <a:lnTo>
                      <a:pt x="415" y="193"/>
                    </a:lnTo>
                    <a:lnTo>
                      <a:pt x="401" y="183"/>
                    </a:lnTo>
                    <a:lnTo>
                      <a:pt x="398" y="167"/>
                    </a:lnTo>
                    <a:lnTo>
                      <a:pt x="380" y="167"/>
                    </a:lnTo>
                    <a:lnTo>
                      <a:pt x="383" y="149"/>
                    </a:lnTo>
                    <a:lnTo>
                      <a:pt x="373" y="152"/>
                    </a:lnTo>
                    <a:lnTo>
                      <a:pt x="377" y="124"/>
                    </a:lnTo>
                    <a:lnTo>
                      <a:pt x="360" y="124"/>
                    </a:lnTo>
                    <a:lnTo>
                      <a:pt x="365" y="107"/>
                    </a:lnTo>
                    <a:lnTo>
                      <a:pt x="342" y="103"/>
                    </a:lnTo>
                    <a:lnTo>
                      <a:pt x="341" y="81"/>
                    </a:lnTo>
                    <a:lnTo>
                      <a:pt x="318" y="87"/>
                    </a:lnTo>
                    <a:lnTo>
                      <a:pt x="324" y="60"/>
                    </a:lnTo>
                    <a:lnTo>
                      <a:pt x="304" y="53"/>
                    </a:lnTo>
                    <a:lnTo>
                      <a:pt x="292" y="21"/>
                    </a:lnTo>
                    <a:lnTo>
                      <a:pt x="272" y="37"/>
                    </a:lnTo>
                    <a:lnTo>
                      <a:pt x="262" y="19"/>
                    </a:lnTo>
                    <a:lnTo>
                      <a:pt x="234" y="35"/>
                    </a:lnTo>
                    <a:lnTo>
                      <a:pt x="233" y="14"/>
                    </a:lnTo>
                    <a:lnTo>
                      <a:pt x="212" y="24"/>
                    </a:lnTo>
                    <a:lnTo>
                      <a:pt x="205" y="6"/>
                    </a:lnTo>
                    <a:lnTo>
                      <a:pt x="182" y="12"/>
                    </a:lnTo>
                    <a:lnTo>
                      <a:pt x="171" y="0"/>
                    </a:lnTo>
                    <a:lnTo>
                      <a:pt x="138" y="16"/>
                    </a:lnTo>
                    <a:lnTo>
                      <a:pt x="135" y="0"/>
                    </a:lnTo>
                    <a:lnTo>
                      <a:pt x="117" y="16"/>
                    </a:lnTo>
                    <a:lnTo>
                      <a:pt x="94" y="16"/>
                    </a:lnTo>
                    <a:lnTo>
                      <a:pt x="91" y="0"/>
                    </a:lnTo>
                    <a:lnTo>
                      <a:pt x="72" y="0"/>
                    </a:lnTo>
                    <a:lnTo>
                      <a:pt x="73" y="27"/>
                    </a:lnTo>
                    <a:lnTo>
                      <a:pt x="56" y="49"/>
                    </a:lnTo>
                    <a:lnTo>
                      <a:pt x="38" y="67"/>
                    </a:lnTo>
                    <a:lnTo>
                      <a:pt x="53" y="95"/>
                    </a:lnTo>
                    <a:lnTo>
                      <a:pt x="52" y="113"/>
                    </a:lnTo>
                    <a:lnTo>
                      <a:pt x="31" y="124"/>
                    </a:lnTo>
                    <a:lnTo>
                      <a:pt x="12" y="149"/>
                    </a:lnTo>
                    <a:lnTo>
                      <a:pt x="21" y="183"/>
                    </a:lnTo>
                    <a:lnTo>
                      <a:pt x="3" y="198"/>
                    </a:lnTo>
                    <a:lnTo>
                      <a:pt x="15" y="228"/>
                    </a:lnTo>
                    <a:lnTo>
                      <a:pt x="6" y="245"/>
                    </a:lnTo>
                    <a:lnTo>
                      <a:pt x="15" y="267"/>
                    </a:lnTo>
                    <a:lnTo>
                      <a:pt x="0" y="281"/>
                    </a:lnTo>
                    <a:lnTo>
                      <a:pt x="21" y="312"/>
                    </a:lnTo>
                    <a:lnTo>
                      <a:pt x="11" y="335"/>
                    </a:lnTo>
                    <a:lnTo>
                      <a:pt x="23" y="358"/>
                    </a:lnTo>
                    <a:lnTo>
                      <a:pt x="18" y="376"/>
                    </a:lnTo>
                    <a:lnTo>
                      <a:pt x="43" y="376"/>
                    </a:lnTo>
                    <a:lnTo>
                      <a:pt x="38" y="392"/>
                    </a:lnTo>
                    <a:lnTo>
                      <a:pt x="55" y="397"/>
                    </a:lnTo>
                    <a:lnTo>
                      <a:pt x="52" y="414"/>
                    </a:lnTo>
                    <a:lnTo>
                      <a:pt x="69" y="419"/>
                    </a:lnTo>
                    <a:lnTo>
                      <a:pt x="66" y="434"/>
                    </a:lnTo>
                    <a:lnTo>
                      <a:pt x="93" y="430"/>
                    </a:lnTo>
                    <a:lnTo>
                      <a:pt x="91" y="450"/>
                    </a:lnTo>
                    <a:lnTo>
                      <a:pt x="113" y="445"/>
                    </a:lnTo>
                    <a:lnTo>
                      <a:pt x="109" y="471"/>
                    </a:lnTo>
                    <a:lnTo>
                      <a:pt x="125" y="450"/>
                    </a:lnTo>
                    <a:lnTo>
                      <a:pt x="139" y="458"/>
                    </a:lnTo>
                    <a:lnTo>
                      <a:pt x="145" y="434"/>
                    </a:lnTo>
                    <a:lnTo>
                      <a:pt x="160" y="446"/>
                    </a:lnTo>
                    <a:lnTo>
                      <a:pt x="165" y="423"/>
                    </a:lnTo>
                    <a:lnTo>
                      <a:pt x="180" y="422"/>
                    </a:lnTo>
                    <a:lnTo>
                      <a:pt x="197" y="414"/>
                    </a:lnTo>
                    <a:lnTo>
                      <a:pt x="203" y="4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93"/>
              <p:cNvSpPr>
                <a:spLocks/>
              </p:cNvSpPr>
              <p:nvPr/>
            </p:nvSpPr>
            <p:spPr bwMode="auto">
              <a:xfrm>
                <a:off x="842" y="940"/>
                <a:ext cx="52" cy="37"/>
              </a:xfrm>
              <a:custGeom>
                <a:avLst/>
                <a:gdLst>
                  <a:gd name="T0" fmla="*/ 0 w 466"/>
                  <a:gd name="T1" fmla="*/ 0 h 365"/>
                  <a:gd name="T2" fmla="*/ 0 w 466"/>
                  <a:gd name="T3" fmla="*/ 0 h 365"/>
                  <a:gd name="T4" fmla="*/ 0 w 466"/>
                  <a:gd name="T5" fmla="*/ 0 h 365"/>
                  <a:gd name="T6" fmla="*/ 0 w 466"/>
                  <a:gd name="T7" fmla="*/ 0 h 365"/>
                  <a:gd name="T8" fmla="*/ 0 w 466"/>
                  <a:gd name="T9" fmla="*/ 0 h 365"/>
                  <a:gd name="T10" fmla="*/ 0 w 466"/>
                  <a:gd name="T11" fmla="*/ 0 h 365"/>
                  <a:gd name="T12" fmla="*/ 0 w 466"/>
                  <a:gd name="T13" fmla="*/ 0 h 365"/>
                  <a:gd name="T14" fmla="*/ 0 w 466"/>
                  <a:gd name="T15" fmla="*/ 0 h 365"/>
                  <a:gd name="T16" fmla="*/ 0 w 466"/>
                  <a:gd name="T17" fmla="*/ 0 h 365"/>
                  <a:gd name="T18" fmla="*/ 0 w 466"/>
                  <a:gd name="T19" fmla="*/ 0 h 365"/>
                  <a:gd name="T20" fmla="*/ 0 w 466"/>
                  <a:gd name="T21" fmla="*/ 0 h 365"/>
                  <a:gd name="T22" fmla="*/ 0 w 466"/>
                  <a:gd name="T23" fmla="*/ 0 h 365"/>
                  <a:gd name="T24" fmla="*/ 0 w 466"/>
                  <a:gd name="T25" fmla="*/ 0 h 365"/>
                  <a:gd name="T26" fmla="*/ 0 w 466"/>
                  <a:gd name="T27" fmla="*/ 0 h 365"/>
                  <a:gd name="T28" fmla="*/ 0 w 466"/>
                  <a:gd name="T29" fmla="*/ 0 h 365"/>
                  <a:gd name="T30" fmla="*/ 0 w 466"/>
                  <a:gd name="T31" fmla="*/ 0 h 365"/>
                  <a:gd name="T32" fmla="*/ 0 w 466"/>
                  <a:gd name="T33" fmla="*/ 0 h 365"/>
                  <a:gd name="T34" fmla="*/ 0 w 466"/>
                  <a:gd name="T35" fmla="*/ 0 h 365"/>
                  <a:gd name="T36" fmla="*/ 0 w 466"/>
                  <a:gd name="T37" fmla="*/ 0 h 365"/>
                  <a:gd name="T38" fmla="*/ 0 w 466"/>
                  <a:gd name="T39" fmla="*/ 0 h 365"/>
                  <a:gd name="T40" fmla="*/ 0 w 466"/>
                  <a:gd name="T41" fmla="*/ 0 h 365"/>
                  <a:gd name="T42" fmla="*/ 0 w 466"/>
                  <a:gd name="T43" fmla="*/ 0 h 365"/>
                  <a:gd name="T44" fmla="*/ 0 w 466"/>
                  <a:gd name="T45" fmla="*/ 0 h 365"/>
                  <a:gd name="T46" fmla="*/ 0 w 466"/>
                  <a:gd name="T47" fmla="*/ 0 h 365"/>
                  <a:gd name="T48" fmla="*/ 0 w 466"/>
                  <a:gd name="T49" fmla="*/ 0 h 365"/>
                  <a:gd name="T50" fmla="*/ 0 w 466"/>
                  <a:gd name="T51" fmla="*/ 0 h 365"/>
                  <a:gd name="T52" fmla="*/ 0 w 466"/>
                  <a:gd name="T53" fmla="*/ 0 h 365"/>
                  <a:gd name="T54" fmla="*/ 0 w 466"/>
                  <a:gd name="T55" fmla="*/ 0 h 365"/>
                  <a:gd name="T56" fmla="*/ 0 w 466"/>
                  <a:gd name="T57" fmla="*/ 0 h 365"/>
                  <a:gd name="T58" fmla="*/ 0 w 466"/>
                  <a:gd name="T59" fmla="*/ 0 h 365"/>
                  <a:gd name="T60" fmla="*/ 0 w 466"/>
                  <a:gd name="T61" fmla="*/ 0 h 365"/>
                  <a:gd name="T62" fmla="*/ 0 w 466"/>
                  <a:gd name="T63" fmla="*/ 0 h 365"/>
                  <a:gd name="T64" fmla="*/ 0 w 466"/>
                  <a:gd name="T65" fmla="*/ 0 h 365"/>
                  <a:gd name="T66" fmla="*/ 0 w 466"/>
                  <a:gd name="T67" fmla="*/ 0 h 365"/>
                  <a:gd name="T68" fmla="*/ 0 w 466"/>
                  <a:gd name="T69" fmla="*/ 0 h 365"/>
                  <a:gd name="T70" fmla="*/ 0 w 466"/>
                  <a:gd name="T71" fmla="*/ 0 h 365"/>
                  <a:gd name="T72" fmla="*/ 0 w 466"/>
                  <a:gd name="T73" fmla="*/ 0 h 365"/>
                  <a:gd name="T74" fmla="*/ 0 w 466"/>
                  <a:gd name="T75" fmla="*/ 0 h 365"/>
                  <a:gd name="T76" fmla="*/ 0 w 466"/>
                  <a:gd name="T77" fmla="*/ 0 h 365"/>
                  <a:gd name="T78" fmla="*/ 0 w 466"/>
                  <a:gd name="T79" fmla="*/ 0 h 365"/>
                  <a:gd name="T80" fmla="*/ 0 w 466"/>
                  <a:gd name="T81" fmla="*/ 0 h 365"/>
                  <a:gd name="T82" fmla="*/ 0 w 466"/>
                  <a:gd name="T83" fmla="*/ 0 h 365"/>
                  <a:gd name="T84" fmla="*/ 0 w 466"/>
                  <a:gd name="T85" fmla="*/ 0 h 365"/>
                  <a:gd name="T86" fmla="*/ 0 w 466"/>
                  <a:gd name="T87" fmla="*/ 0 h 365"/>
                  <a:gd name="T88" fmla="*/ 0 w 466"/>
                  <a:gd name="T89" fmla="*/ 0 h 365"/>
                  <a:gd name="T90" fmla="*/ 0 w 466"/>
                  <a:gd name="T91" fmla="*/ 0 h 365"/>
                  <a:gd name="T92" fmla="*/ 0 w 466"/>
                  <a:gd name="T93" fmla="*/ 0 h 365"/>
                  <a:gd name="T94" fmla="*/ 0 w 466"/>
                  <a:gd name="T95" fmla="*/ 0 h 365"/>
                  <a:gd name="T96" fmla="*/ 0 w 466"/>
                  <a:gd name="T97" fmla="*/ 0 h 3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6"/>
                  <a:gd name="T148" fmla="*/ 0 h 365"/>
                  <a:gd name="T149" fmla="*/ 466 w 466"/>
                  <a:gd name="T150" fmla="*/ 365 h 3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6" h="365">
                    <a:moveTo>
                      <a:pt x="83" y="322"/>
                    </a:moveTo>
                    <a:lnTo>
                      <a:pt x="95" y="316"/>
                    </a:lnTo>
                    <a:lnTo>
                      <a:pt x="101" y="329"/>
                    </a:lnTo>
                    <a:lnTo>
                      <a:pt x="125" y="328"/>
                    </a:lnTo>
                    <a:lnTo>
                      <a:pt x="132" y="341"/>
                    </a:lnTo>
                    <a:lnTo>
                      <a:pt x="150" y="338"/>
                    </a:lnTo>
                    <a:lnTo>
                      <a:pt x="165" y="356"/>
                    </a:lnTo>
                    <a:lnTo>
                      <a:pt x="177" y="346"/>
                    </a:lnTo>
                    <a:lnTo>
                      <a:pt x="184" y="358"/>
                    </a:lnTo>
                    <a:lnTo>
                      <a:pt x="198" y="364"/>
                    </a:lnTo>
                    <a:lnTo>
                      <a:pt x="208" y="354"/>
                    </a:lnTo>
                    <a:lnTo>
                      <a:pt x="217" y="361"/>
                    </a:lnTo>
                    <a:lnTo>
                      <a:pt x="223" y="348"/>
                    </a:lnTo>
                    <a:lnTo>
                      <a:pt x="246" y="341"/>
                    </a:lnTo>
                    <a:lnTo>
                      <a:pt x="261" y="354"/>
                    </a:lnTo>
                    <a:lnTo>
                      <a:pt x="270" y="342"/>
                    </a:lnTo>
                    <a:lnTo>
                      <a:pt x="291" y="354"/>
                    </a:lnTo>
                    <a:lnTo>
                      <a:pt x="300" y="346"/>
                    </a:lnTo>
                    <a:lnTo>
                      <a:pt x="313" y="361"/>
                    </a:lnTo>
                    <a:lnTo>
                      <a:pt x="331" y="352"/>
                    </a:lnTo>
                    <a:lnTo>
                      <a:pt x="344" y="365"/>
                    </a:lnTo>
                    <a:lnTo>
                      <a:pt x="355" y="356"/>
                    </a:lnTo>
                    <a:lnTo>
                      <a:pt x="371" y="361"/>
                    </a:lnTo>
                    <a:lnTo>
                      <a:pt x="374" y="349"/>
                    </a:lnTo>
                    <a:lnTo>
                      <a:pt x="387" y="351"/>
                    </a:lnTo>
                    <a:lnTo>
                      <a:pt x="410" y="335"/>
                    </a:lnTo>
                    <a:lnTo>
                      <a:pt x="398" y="331"/>
                    </a:lnTo>
                    <a:lnTo>
                      <a:pt x="410" y="322"/>
                    </a:lnTo>
                    <a:lnTo>
                      <a:pt x="404" y="306"/>
                    </a:lnTo>
                    <a:lnTo>
                      <a:pt x="424" y="309"/>
                    </a:lnTo>
                    <a:lnTo>
                      <a:pt x="424" y="295"/>
                    </a:lnTo>
                    <a:lnTo>
                      <a:pt x="435" y="293"/>
                    </a:lnTo>
                    <a:lnTo>
                      <a:pt x="432" y="279"/>
                    </a:lnTo>
                    <a:lnTo>
                      <a:pt x="444" y="277"/>
                    </a:lnTo>
                    <a:lnTo>
                      <a:pt x="458" y="263"/>
                    </a:lnTo>
                    <a:lnTo>
                      <a:pt x="450" y="253"/>
                    </a:lnTo>
                    <a:lnTo>
                      <a:pt x="466" y="246"/>
                    </a:lnTo>
                    <a:lnTo>
                      <a:pt x="454" y="233"/>
                    </a:lnTo>
                    <a:lnTo>
                      <a:pt x="464" y="213"/>
                    </a:lnTo>
                    <a:lnTo>
                      <a:pt x="464" y="190"/>
                    </a:lnTo>
                    <a:lnTo>
                      <a:pt x="454" y="185"/>
                    </a:lnTo>
                    <a:lnTo>
                      <a:pt x="451" y="165"/>
                    </a:lnTo>
                    <a:lnTo>
                      <a:pt x="466" y="152"/>
                    </a:lnTo>
                    <a:lnTo>
                      <a:pt x="455" y="149"/>
                    </a:lnTo>
                    <a:lnTo>
                      <a:pt x="457" y="138"/>
                    </a:lnTo>
                    <a:lnTo>
                      <a:pt x="442" y="122"/>
                    </a:lnTo>
                    <a:lnTo>
                      <a:pt x="454" y="113"/>
                    </a:lnTo>
                    <a:lnTo>
                      <a:pt x="442" y="93"/>
                    </a:lnTo>
                    <a:lnTo>
                      <a:pt x="429" y="90"/>
                    </a:lnTo>
                    <a:lnTo>
                      <a:pt x="429" y="73"/>
                    </a:lnTo>
                    <a:lnTo>
                      <a:pt x="414" y="76"/>
                    </a:lnTo>
                    <a:lnTo>
                      <a:pt x="405" y="59"/>
                    </a:lnTo>
                    <a:lnTo>
                      <a:pt x="390" y="56"/>
                    </a:lnTo>
                    <a:lnTo>
                      <a:pt x="387" y="46"/>
                    </a:lnTo>
                    <a:lnTo>
                      <a:pt x="365" y="50"/>
                    </a:lnTo>
                    <a:lnTo>
                      <a:pt x="355" y="31"/>
                    </a:lnTo>
                    <a:lnTo>
                      <a:pt x="343" y="30"/>
                    </a:lnTo>
                    <a:lnTo>
                      <a:pt x="337" y="20"/>
                    </a:lnTo>
                    <a:lnTo>
                      <a:pt x="325" y="36"/>
                    </a:lnTo>
                    <a:lnTo>
                      <a:pt x="312" y="26"/>
                    </a:lnTo>
                    <a:lnTo>
                      <a:pt x="301" y="36"/>
                    </a:lnTo>
                    <a:lnTo>
                      <a:pt x="282" y="37"/>
                    </a:lnTo>
                    <a:lnTo>
                      <a:pt x="284" y="18"/>
                    </a:lnTo>
                    <a:lnTo>
                      <a:pt x="272" y="26"/>
                    </a:lnTo>
                    <a:lnTo>
                      <a:pt x="267" y="13"/>
                    </a:lnTo>
                    <a:lnTo>
                      <a:pt x="254" y="21"/>
                    </a:lnTo>
                    <a:lnTo>
                      <a:pt x="227" y="11"/>
                    </a:lnTo>
                    <a:lnTo>
                      <a:pt x="227" y="0"/>
                    </a:lnTo>
                    <a:lnTo>
                      <a:pt x="203" y="7"/>
                    </a:lnTo>
                    <a:lnTo>
                      <a:pt x="199" y="18"/>
                    </a:lnTo>
                    <a:lnTo>
                      <a:pt x="174" y="14"/>
                    </a:lnTo>
                    <a:lnTo>
                      <a:pt x="169" y="34"/>
                    </a:lnTo>
                    <a:lnTo>
                      <a:pt x="149" y="37"/>
                    </a:lnTo>
                    <a:lnTo>
                      <a:pt x="153" y="59"/>
                    </a:lnTo>
                    <a:lnTo>
                      <a:pt x="123" y="57"/>
                    </a:lnTo>
                    <a:lnTo>
                      <a:pt x="113" y="70"/>
                    </a:lnTo>
                    <a:lnTo>
                      <a:pt x="89" y="67"/>
                    </a:lnTo>
                    <a:lnTo>
                      <a:pt x="85" y="82"/>
                    </a:lnTo>
                    <a:lnTo>
                      <a:pt x="64" y="82"/>
                    </a:lnTo>
                    <a:lnTo>
                      <a:pt x="66" y="103"/>
                    </a:lnTo>
                    <a:lnTo>
                      <a:pt x="49" y="100"/>
                    </a:lnTo>
                    <a:lnTo>
                      <a:pt x="63" y="122"/>
                    </a:lnTo>
                    <a:lnTo>
                      <a:pt x="40" y="118"/>
                    </a:lnTo>
                    <a:lnTo>
                      <a:pt x="43" y="138"/>
                    </a:lnTo>
                    <a:lnTo>
                      <a:pt x="18" y="145"/>
                    </a:lnTo>
                    <a:lnTo>
                      <a:pt x="15" y="167"/>
                    </a:lnTo>
                    <a:lnTo>
                      <a:pt x="0" y="174"/>
                    </a:lnTo>
                    <a:lnTo>
                      <a:pt x="18" y="181"/>
                    </a:lnTo>
                    <a:lnTo>
                      <a:pt x="12" y="200"/>
                    </a:lnTo>
                    <a:lnTo>
                      <a:pt x="36" y="204"/>
                    </a:lnTo>
                    <a:lnTo>
                      <a:pt x="29" y="228"/>
                    </a:lnTo>
                    <a:lnTo>
                      <a:pt x="46" y="227"/>
                    </a:lnTo>
                    <a:lnTo>
                      <a:pt x="43" y="241"/>
                    </a:lnTo>
                    <a:lnTo>
                      <a:pt x="57" y="246"/>
                    </a:lnTo>
                    <a:lnTo>
                      <a:pt x="51" y="277"/>
                    </a:lnTo>
                    <a:lnTo>
                      <a:pt x="69" y="272"/>
                    </a:lnTo>
                    <a:lnTo>
                      <a:pt x="66" y="305"/>
                    </a:lnTo>
                    <a:lnTo>
                      <a:pt x="83" y="302"/>
                    </a:lnTo>
                    <a:lnTo>
                      <a:pt x="83" y="3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94"/>
              <p:cNvSpPr>
                <a:spLocks/>
              </p:cNvSpPr>
              <p:nvPr/>
            </p:nvSpPr>
            <p:spPr bwMode="auto">
              <a:xfrm>
                <a:off x="834" y="973"/>
                <a:ext cx="44" cy="42"/>
              </a:xfrm>
              <a:custGeom>
                <a:avLst/>
                <a:gdLst>
                  <a:gd name="T0" fmla="*/ 0 w 391"/>
                  <a:gd name="T1" fmla="*/ 0 h 415"/>
                  <a:gd name="T2" fmla="*/ 0 w 391"/>
                  <a:gd name="T3" fmla="*/ 0 h 415"/>
                  <a:gd name="T4" fmla="*/ 0 w 391"/>
                  <a:gd name="T5" fmla="*/ 0 h 415"/>
                  <a:gd name="T6" fmla="*/ 0 w 391"/>
                  <a:gd name="T7" fmla="*/ 0 h 415"/>
                  <a:gd name="T8" fmla="*/ 0 w 391"/>
                  <a:gd name="T9" fmla="*/ 0 h 415"/>
                  <a:gd name="T10" fmla="*/ 0 w 391"/>
                  <a:gd name="T11" fmla="*/ 0 h 415"/>
                  <a:gd name="T12" fmla="*/ 0 w 391"/>
                  <a:gd name="T13" fmla="*/ 0 h 415"/>
                  <a:gd name="T14" fmla="*/ 0 w 391"/>
                  <a:gd name="T15" fmla="*/ 0 h 415"/>
                  <a:gd name="T16" fmla="*/ 0 w 391"/>
                  <a:gd name="T17" fmla="*/ 0 h 415"/>
                  <a:gd name="T18" fmla="*/ 0 w 391"/>
                  <a:gd name="T19" fmla="*/ 0 h 415"/>
                  <a:gd name="T20" fmla="*/ 0 w 391"/>
                  <a:gd name="T21" fmla="*/ 0 h 415"/>
                  <a:gd name="T22" fmla="*/ 0 w 391"/>
                  <a:gd name="T23" fmla="*/ 0 h 415"/>
                  <a:gd name="T24" fmla="*/ 0 w 391"/>
                  <a:gd name="T25" fmla="*/ 0 h 415"/>
                  <a:gd name="T26" fmla="*/ 0 w 391"/>
                  <a:gd name="T27" fmla="*/ 0 h 415"/>
                  <a:gd name="T28" fmla="*/ 0 w 391"/>
                  <a:gd name="T29" fmla="*/ 0 h 415"/>
                  <a:gd name="T30" fmla="*/ 0 w 391"/>
                  <a:gd name="T31" fmla="*/ 0 h 415"/>
                  <a:gd name="T32" fmla="*/ 0 w 391"/>
                  <a:gd name="T33" fmla="*/ 0 h 415"/>
                  <a:gd name="T34" fmla="*/ 0 w 391"/>
                  <a:gd name="T35" fmla="*/ 0 h 415"/>
                  <a:gd name="T36" fmla="*/ 0 w 391"/>
                  <a:gd name="T37" fmla="*/ 0 h 415"/>
                  <a:gd name="T38" fmla="*/ 0 w 391"/>
                  <a:gd name="T39" fmla="*/ 0 h 415"/>
                  <a:gd name="T40" fmla="*/ 0 w 391"/>
                  <a:gd name="T41" fmla="*/ 0 h 415"/>
                  <a:gd name="T42" fmla="*/ 0 w 391"/>
                  <a:gd name="T43" fmla="*/ 0 h 415"/>
                  <a:gd name="T44" fmla="*/ 0 w 391"/>
                  <a:gd name="T45" fmla="*/ 0 h 415"/>
                  <a:gd name="T46" fmla="*/ 0 w 391"/>
                  <a:gd name="T47" fmla="*/ 0 h 415"/>
                  <a:gd name="T48" fmla="*/ 0 w 391"/>
                  <a:gd name="T49" fmla="*/ 0 h 415"/>
                  <a:gd name="T50" fmla="*/ 0 w 391"/>
                  <a:gd name="T51" fmla="*/ 0 h 415"/>
                  <a:gd name="T52" fmla="*/ 0 w 391"/>
                  <a:gd name="T53" fmla="*/ 0 h 415"/>
                  <a:gd name="T54" fmla="*/ 0 w 391"/>
                  <a:gd name="T55" fmla="*/ 0 h 415"/>
                  <a:gd name="T56" fmla="*/ 0 w 391"/>
                  <a:gd name="T57" fmla="*/ 0 h 415"/>
                  <a:gd name="T58" fmla="*/ 0 w 391"/>
                  <a:gd name="T59" fmla="*/ 0 h 415"/>
                  <a:gd name="T60" fmla="*/ 0 w 391"/>
                  <a:gd name="T61" fmla="*/ 0 h 415"/>
                  <a:gd name="T62" fmla="*/ 0 w 391"/>
                  <a:gd name="T63" fmla="*/ 0 h 415"/>
                  <a:gd name="T64" fmla="*/ 0 w 391"/>
                  <a:gd name="T65" fmla="*/ 0 h 415"/>
                  <a:gd name="T66" fmla="*/ 0 w 391"/>
                  <a:gd name="T67" fmla="*/ 0 h 415"/>
                  <a:gd name="T68" fmla="*/ 0 w 391"/>
                  <a:gd name="T69" fmla="*/ 0 h 415"/>
                  <a:gd name="T70" fmla="*/ 0 w 391"/>
                  <a:gd name="T71" fmla="*/ 0 h 415"/>
                  <a:gd name="T72" fmla="*/ 0 w 391"/>
                  <a:gd name="T73" fmla="*/ 0 h 415"/>
                  <a:gd name="T74" fmla="*/ 0 w 391"/>
                  <a:gd name="T75" fmla="*/ 0 h 415"/>
                  <a:gd name="T76" fmla="*/ 0 w 391"/>
                  <a:gd name="T77" fmla="*/ 0 h 415"/>
                  <a:gd name="T78" fmla="*/ 0 w 391"/>
                  <a:gd name="T79" fmla="*/ 0 h 4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1"/>
                  <a:gd name="T121" fmla="*/ 0 h 415"/>
                  <a:gd name="T122" fmla="*/ 391 w 391"/>
                  <a:gd name="T123" fmla="*/ 415 h 4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1" h="415">
                    <a:moveTo>
                      <a:pt x="123" y="415"/>
                    </a:moveTo>
                    <a:lnTo>
                      <a:pt x="132" y="400"/>
                    </a:lnTo>
                    <a:lnTo>
                      <a:pt x="144" y="407"/>
                    </a:lnTo>
                    <a:lnTo>
                      <a:pt x="154" y="394"/>
                    </a:lnTo>
                    <a:lnTo>
                      <a:pt x="172" y="381"/>
                    </a:lnTo>
                    <a:lnTo>
                      <a:pt x="178" y="343"/>
                    </a:lnTo>
                    <a:lnTo>
                      <a:pt x="197" y="355"/>
                    </a:lnTo>
                    <a:lnTo>
                      <a:pt x="213" y="335"/>
                    </a:lnTo>
                    <a:lnTo>
                      <a:pt x="246" y="328"/>
                    </a:lnTo>
                    <a:lnTo>
                      <a:pt x="261" y="341"/>
                    </a:lnTo>
                    <a:lnTo>
                      <a:pt x="287" y="341"/>
                    </a:lnTo>
                    <a:lnTo>
                      <a:pt x="295" y="320"/>
                    </a:lnTo>
                    <a:lnTo>
                      <a:pt x="318" y="323"/>
                    </a:lnTo>
                    <a:lnTo>
                      <a:pt x="332" y="305"/>
                    </a:lnTo>
                    <a:lnTo>
                      <a:pt x="353" y="316"/>
                    </a:lnTo>
                    <a:lnTo>
                      <a:pt x="372" y="300"/>
                    </a:lnTo>
                    <a:lnTo>
                      <a:pt x="390" y="303"/>
                    </a:lnTo>
                    <a:lnTo>
                      <a:pt x="379" y="284"/>
                    </a:lnTo>
                    <a:lnTo>
                      <a:pt x="391" y="266"/>
                    </a:lnTo>
                    <a:lnTo>
                      <a:pt x="378" y="241"/>
                    </a:lnTo>
                    <a:lnTo>
                      <a:pt x="387" y="217"/>
                    </a:lnTo>
                    <a:lnTo>
                      <a:pt x="372" y="200"/>
                    </a:lnTo>
                    <a:lnTo>
                      <a:pt x="385" y="177"/>
                    </a:lnTo>
                    <a:lnTo>
                      <a:pt x="375" y="146"/>
                    </a:lnTo>
                    <a:lnTo>
                      <a:pt x="381" y="126"/>
                    </a:lnTo>
                    <a:lnTo>
                      <a:pt x="354" y="133"/>
                    </a:lnTo>
                    <a:lnTo>
                      <a:pt x="338" y="128"/>
                    </a:lnTo>
                    <a:lnTo>
                      <a:pt x="354" y="112"/>
                    </a:lnTo>
                    <a:lnTo>
                      <a:pt x="354" y="100"/>
                    </a:lnTo>
                    <a:lnTo>
                      <a:pt x="367" y="89"/>
                    </a:lnTo>
                    <a:lnTo>
                      <a:pt x="342" y="86"/>
                    </a:lnTo>
                    <a:lnTo>
                      <a:pt x="334" y="72"/>
                    </a:lnTo>
                    <a:lnTo>
                      <a:pt x="315" y="72"/>
                    </a:lnTo>
                    <a:lnTo>
                      <a:pt x="302" y="50"/>
                    </a:lnTo>
                    <a:lnTo>
                      <a:pt x="290" y="54"/>
                    </a:lnTo>
                    <a:lnTo>
                      <a:pt x="276" y="36"/>
                    </a:lnTo>
                    <a:lnTo>
                      <a:pt x="256" y="41"/>
                    </a:lnTo>
                    <a:lnTo>
                      <a:pt x="244" y="31"/>
                    </a:lnTo>
                    <a:lnTo>
                      <a:pt x="254" y="17"/>
                    </a:lnTo>
                    <a:lnTo>
                      <a:pt x="251" y="0"/>
                    </a:lnTo>
                    <a:lnTo>
                      <a:pt x="238" y="13"/>
                    </a:lnTo>
                    <a:lnTo>
                      <a:pt x="219" y="8"/>
                    </a:lnTo>
                    <a:lnTo>
                      <a:pt x="205" y="23"/>
                    </a:lnTo>
                    <a:lnTo>
                      <a:pt x="186" y="20"/>
                    </a:lnTo>
                    <a:lnTo>
                      <a:pt x="171" y="20"/>
                    </a:lnTo>
                    <a:lnTo>
                      <a:pt x="168" y="5"/>
                    </a:lnTo>
                    <a:lnTo>
                      <a:pt x="152" y="17"/>
                    </a:lnTo>
                    <a:lnTo>
                      <a:pt x="161" y="33"/>
                    </a:lnTo>
                    <a:lnTo>
                      <a:pt x="143" y="27"/>
                    </a:lnTo>
                    <a:lnTo>
                      <a:pt x="156" y="56"/>
                    </a:lnTo>
                    <a:lnTo>
                      <a:pt x="142" y="54"/>
                    </a:lnTo>
                    <a:lnTo>
                      <a:pt x="156" y="76"/>
                    </a:lnTo>
                    <a:lnTo>
                      <a:pt x="140" y="86"/>
                    </a:lnTo>
                    <a:lnTo>
                      <a:pt x="145" y="110"/>
                    </a:lnTo>
                    <a:lnTo>
                      <a:pt x="126" y="105"/>
                    </a:lnTo>
                    <a:lnTo>
                      <a:pt x="120" y="126"/>
                    </a:lnTo>
                    <a:lnTo>
                      <a:pt x="102" y="128"/>
                    </a:lnTo>
                    <a:lnTo>
                      <a:pt x="96" y="158"/>
                    </a:lnTo>
                    <a:lnTo>
                      <a:pt x="83" y="152"/>
                    </a:lnTo>
                    <a:lnTo>
                      <a:pt x="74" y="182"/>
                    </a:lnTo>
                    <a:lnTo>
                      <a:pt x="56" y="177"/>
                    </a:lnTo>
                    <a:lnTo>
                      <a:pt x="41" y="207"/>
                    </a:lnTo>
                    <a:lnTo>
                      <a:pt x="34" y="197"/>
                    </a:lnTo>
                    <a:lnTo>
                      <a:pt x="18" y="215"/>
                    </a:lnTo>
                    <a:lnTo>
                      <a:pt x="0" y="218"/>
                    </a:lnTo>
                    <a:lnTo>
                      <a:pt x="13" y="246"/>
                    </a:lnTo>
                    <a:lnTo>
                      <a:pt x="3" y="266"/>
                    </a:lnTo>
                    <a:lnTo>
                      <a:pt x="26" y="279"/>
                    </a:lnTo>
                    <a:lnTo>
                      <a:pt x="13" y="292"/>
                    </a:lnTo>
                    <a:lnTo>
                      <a:pt x="28" y="302"/>
                    </a:lnTo>
                    <a:lnTo>
                      <a:pt x="23" y="318"/>
                    </a:lnTo>
                    <a:lnTo>
                      <a:pt x="16" y="338"/>
                    </a:lnTo>
                    <a:lnTo>
                      <a:pt x="38" y="341"/>
                    </a:lnTo>
                    <a:lnTo>
                      <a:pt x="44" y="364"/>
                    </a:lnTo>
                    <a:lnTo>
                      <a:pt x="59" y="368"/>
                    </a:lnTo>
                    <a:lnTo>
                      <a:pt x="65" y="404"/>
                    </a:lnTo>
                    <a:lnTo>
                      <a:pt x="86" y="387"/>
                    </a:lnTo>
                    <a:lnTo>
                      <a:pt x="92" y="410"/>
                    </a:lnTo>
                    <a:lnTo>
                      <a:pt x="108" y="398"/>
                    </a:lnTo>
                    <a:lnTo>
                      <a:pt x="123" y="4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95"/>
              <p:cNvSpPr>
                <a:spLocks/>
              </p:cNvSpPr>
              <p:nvPr/>
            </p:nvSpPr>
            <p:spPr bwMode="auto">
              <a:xfrm>
                <a:off x="761" y="971"/>
                <a:ext cx="51" cy="48"/>
              </a:xfrm>
              <a:custGeom>
                <a:avLst/>
                <a:gdLst>
                  <a:gd name="T0" fmla="*/ 0 w 459"/>
                  <a:gd name="T1" fmla="*/ 0 h 475"/>
                  <a:gd name="T2" fmla="*/ 0 w 459"/>
                  <a:gd name="T3" fmla="*/ 0 h 475"/>
                  <a:gd name="T4" fmla="*/ 0 w 459"/>
                  <a:gd name="T5" fmla="*/ 0 h 475"/>
                  <a:gd name="T6" fmla="*/ 0 w 459"/>
                  <a:gd name="T7" fmla="*/ 0 h 475"/>
                  <a:gd name="T8" fmla="*/ 0 w 459"/>
                  <a:gd name="T9" fmla="*/ 0 h 475"/>
                  <a:gd name="T10" fmla="*/ 0 w 459"/>
                  <a:gd name="T11" fmla="*/ 0 h 475"/>
                  <a:gd name="T12" fmla="*/ 0 w 459"/>
                  <a:gd name="T13" fmla="*/ 0 h 475"/>
                  <a:gd name="T14" fmla="*/ 0 w 459"/>
                  <a:gd name="T15" fmla="*/ 0 h 475"/>
                  <a:gd name="T16" fmla="*/ 0 w 459"/>
                  <a:gd name="T17" fmla="*/ 0 h 475"/>
                  <a:gd name="T18" fmla="*/ 0 w 459"/>
                  <a:gd name="T19" fmla="*/ 0 h 475"/>
                  <a:gd name="T20" fmla="*/ 0 w 459"/>
                  <a:gd name="T21" fmla="*/ 0 h 475"/>
                  <a:gd name="T22" fmla="*/ 0 w 459"/>
                  <a:gd name="T23" fmla="*/ 0 h 475"/>
                  <a:gd name="T24" fmla="*/ 0 w 459"/>
                  <a:gd name="T25" fmla="*/ 0 h 475"/>
                  <a:gd name="T26" fmla="*/ 0 w 459"/>
                  <a:gd name="T27" fmla="*/ 0 h 475"/>
                  <a:gd name="T28" fmla="*/ 0 w 459"/>
                  <a:gd name="T29" fmla="*/ 0 h 475"/>
                  <a:gd name="T30" fmla="*/ 0 w 459"/>
                  <a:gd name="T31" fmla="*/ 0 h 475"/>
                  <a:gd name="T32" fmla="*/ 0 w 459"/>
                  <a:gd name="T33" fmla="*/ 0 h 475"/>
                  <a:gd name="T34" fmla="*/ 0 w 459"/>
                  <a:gd name="T35" fmla="*/ 0 h 475"/>
                  <a:gd name="T36" fmla="*/ 0 w 459"/>
                  <a:gd name="T37" fmla="*/ 0 h 475"/>
                  <a:gd name="T38" fmla="*/ 0 w 459"/>
                  <a:gd name="T39" fmla="*/ 0 h 475"/>
                  <a:gd name="T40" fmla="*/ 0 w 459"/>
                  <a:gd name="T41" fmla="*/ 0 h 475"/>
                  <a:gd name="T42" fmla="*/ 0 w 459"/>
                  <a:gd name="T43" fmla="*/ 0 h 475"/>
                  <a:gd name="T44" fmla="*/ 0 w 459"/>
                  <a:gd name="T45" fmla="*/ 0 h 475"/>
                  <a:gd name="T46" fmla="*/ 0 w 459"/>
                  <a:gd name="T47" fmla="*/ 0 h 475"/>
                  <a:gd name="T48" fmla="*/ 0 w 459"/>
                  <a:gd name="T49" fmla="*/ 0 h 475"/>
                  <a:gd name="T50" fmla="*/ 0 w 459"/>
                  <a:gd name="T51" fmla="*/ 0 h 475"/>
                  <a:gd name="T52" fmla="*/ 0 w 459"/>
                  <a:gd name="T53" fmla="*/ 0 h 475"/>
                  <a:gd name="T54" fmla="*/ 0 w 459"/>
                  <a:gd name="T55" fmla="*/ 0 h 475"/>
                  <a:gd name="T56" fmla="*/ 0 w 459"/>
                  <a:gd name="T57" fmla="*/ 0 h 475"/>
                  <a:gd name="T58" fmla="*/ 0 w 459"/>
                  <a:gd name="T59" fmla="*/ 0 h 475"/>
                  <a:gd name="T60" fmla="*/ 0 w 459"/>
                  <a:gd name="T61" fmla="*/ 0 h 475"/>
                  <a:gd name="T62" fmla="*/ 0 w 459"/>
                  <a:gd name="T63" fmla="*/ 0 h 475"/>
                  <a:gd name="T64" fmla="*/ 0 w 459"/>
                  <a:gd name="T65" fmla="*/ 0 h 475"/>
                  <a:gd name="T66" fmla="*/ 0 w 459"/>
                  <a:gd name="T67" fmla="*/ 0 h 475"/>
                  <a:gd name="T68" fmla="*/ 0 w 459"/>
                  <a:gd name="T69" fmla="*/ 0 h 475"/>
                  <a:gd name="T70" fmla="*/ 0 w 459"/>
                  <a:gd name="T71" fmla="*/ 0 h 475"/>
                  <a:gd name="T72" fmla="*/ 0 w 459"/>
                  <a:gd name="T73" fmla="*/ 0 h 475"/>
                  <a:gd name="T74" fmla="*/ 0 w 459"/>
                  <a:gd name="T75" fmla="*/ 0 h 475"/>
                  <a:gd name="T76" fmla="*/ 0 w 459"/>
                  <a:gd name="T77" fmla="*/ 0 h 475"/>
                  <a:gd name="T78" fmla="*/ 0 w 459"/>
                  <a:gd name="T79" fmla="*/ 0 h 475"/>
                  <a:gd name="T80" fmla="*/ 0 w 459"/>
                  <a:gd name="T81" fmla="*/ 0 h 475"/>
                  <a:gd name="T82" fmla="*/ 0 w 459"/>
                  <a:gd name="T83" fmla="*/ 0 h 475"/>
                  <a:gd name="T84" fmla="*/ 0 w 459"/>
                  <a:gd name="T85" fmla="*/ 0 h 475"/>
                  <a:gd name="T86" fmla="*/ 0 w 459"/>
                  <a:gd name="T87" fmla="*/ 0 h 475"/>
                  <a:gd name="T88" fmla="*/ 0 w 459"/>
                  <a:gd name="T89" fmla="*/ 0 h 475"/>
                  <a:gd name="T90" fmla="*/ 0 w 459"/>
                  <a:gd name="T91" fmla="*/ 0 h 475"/>
                  <a:gd name="T92" fmla="*/ 0 w 459"/>
                  <a:gd name="T93" fmla="*/ 0 h 475"/>
                  <a:gd name="T94" fmla="*/ 0 w 459"/>
                  <a:gd name="T95" fmla="*/ 0 h 475"/>
                  <a:gd name="T96" fmla="*/ 0 w 459"/>
                  <a:gd name="T97" fmla="*/ 0 h 475"/>
                  <a:gd name="T98" fmla="*/ 0 w 459"/>
                  <a:gd name="T99" fmla="*/ 0 h 475"/>
                  <a:gd name="T100" fmla="*/ 0 w 459"/>
                  <a:gd name="T101" fmla="*/ 0 h 475"/>
                  <a:gd name="T102" fmla="*/ 0 w 459"/>
                  <a:gd name="T103" fmla="*/ 0 h 475"/>
                  <a:gd name="T104" fmla="*/ 0 w 459"/>
                  <a:gd name="T105" fmla="*/ 0 h 475"/>
                  <a:gd name="T106" fmla="*/ 0 w 459"/>
                  <a:gd name="T107" fmla="*/ 0 h 475"/>
                  <a:gd name="T108" fmla="*/ 0 w 459"/>
                  <a:gd name="T109" fmla="*/ 0 h 475"/>
                  <a:gd name="T110" fmla="*/ 0 w 459"/>
                  <a:gd name="T111" fmla="*/ 0 h 4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59"/>
                  <a:gd name="T169" fmla="*/ 0 h 475"/>
                  <a:gd name="T170" fmla="*/ 459 w 459"/>
                  <a:gd name="T171" fmla="*/ 475 h 4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59" h="475">
                    <a:moveTo>
                      <a:pt x="459" y="218"/>
                    </a:moveTo>
                    <a:lnTo>
                      <a:pt x="445" y="224"/>
                    </a:lnTo>
                    <a:lnTo>
                      <a:pt x="450" y="237"/>
                    </a:lnTo>
                    <a:lnTo>
                      <a:pt x="433" y="242"/>
                    </a:lnTo>
                    <a:lnTo>
                      <a:pt x="438" y="259"/>
                    </a:lnTo>
                    <a:lnTo>
                      <a:pt x="425" y="261"/>
                    </a:lnTo>
                    <a:lnTo>
                      <a:pt x="425" y="277"/>
                    </a:lnTo>
                    <a:lnTo>
                      <a:pt x="414" y="283"/>
                    </a:lnTo>
                    <a:lnTo>
                      <a:pt x="415" y="304"/>
                    </a:lnTo>
                    <a:lnTo>
                      <a:pt x="402" y="299"/>
                    </a:lnTo>
                    <a:lnTo>
                      <a:pt x="407" y="314"/>
                    </a:lnTo>
                    <a:lnTo>
                      <a:pt x="395" y="322"/>
                    </a:lnTo>
                    <a:lnTo>
                      <a:pt x="397" y="346"/>
                    </a:lnTo>
                    <a:lnTo>
                      <a:pt x="384" y="349"/>
                    </a:lnTo>
                    <a:lnTo>
                      <a:pt x="387" y="369"/>
                    </a:lnTo>
                    <a:lnTo>
                      <a:pt x="375" y="381"/>
                    </a:lnTo>
                    <a:lnTo>
                      <a:pt x="376" y="398"/>
                    </a:lnTo>
                    <a:lnTo>
                      <a:pt x="360" y="407"/>
                    </a:lnTo>
                    <a:lnTo>
                      <a:pt x="360" y="431"/>
                    </a:lnTo>
                    <a:lnTo>
                      <a:pt x="349" y="424"/>
                    </a:lnTo>
                    <a:lnTo>
                      <a:pt x="339" y="437"/>
                    </a:lnTo>
                    <a:lnTo>
                      <a:pt x="324" y="428"/>
                    </a:lnTo>
                    <a:lnTo>
                      <a:pt x="321" y="440"/>
                    </a:lnTo>
                    <a:lnTo>
                      <a:pt x="307" y="435"/>
                    </a:lnTo>
                    <a:lnTo>
                      <a:pt x="296" y="442"/>
                    </a:lnTo>
                    <a:lnTo>
                      <a:pt x="277" y="442"/>
                    </a:lnTo>
                    <a:lnTo>
                      <a:pt x="269" y="450"/>
                    </a:lnTo>
                    <a:lnTo>
                      <a:pt x="254" y="448"/>
                    </a:lnTo>
                    <a:lnTo>
                      <a:pt x="247" y="459"/>
                    </a:lnTo>
                    <a:lnTo>
                      <a:pt x="240" y="455"/>
                    </a:lnTo>
                    <a:lnTo>
                      <a:pt x="227" y="461"/>
                    </a:lnTo>
                    <a:lnTo>
                      <a:pt x="217" y="455"/>
                    </a:lnTo>
                    <a:lnTo>
                      <a:pt x="207" y="470"/>
                    </a:lnTo>
                    <a:lnTo>
                      <a:pt x="196" y="457"/>
                    </a:lnTo>
                    <a:lnTo>
                      <a:pt x="180" y="459"/>
                    </a:lnTo>
                    <a:lnTo>
                      <a:pt x="167" y="445"/>
                    </a:lnTo>
                    <a:lnTo>
                      <a:pt x="160" y="455"/>
                    </a:lnTo>
                    <a:lnTo>
                      <a:pt x="147" y="448"/>
                    </a:lnTo>
                    <a:lnTo>
                      <a:pt x="134" y="459"/>
                    </a:lnTo>
                    <a:lnTo>
                      <a:pt x="120" y="453"/>
                    </a:lnTo>
                    <a:lnTo>
                      <a:pt x="105" y="470"/>
                    </a:lnTo>
                    <a:lnTo>
                      <a:pt x="97" y="462"/>
                    </a:lnTo>
                    <a:lnTo>
                      <a:pt x="84" y="475"/>
                    </a:lnTo>
                    <a:lnTo>
                      <a:pt x="74" y="464"/>
                    </a:lnTo>
                    <a:lnTo>
                      <a:pt x="62" y="470"/>
                    </a:lnTo>
                    <a:lnTo>
                      <a:pt x="60" y="451"/>
                    </a:lnTo>
                    <a:lnTo>
                      <a:pt x="49" y="442"/>
                    </a:lnTo>
                    <a:lnTo>
                      <a:pt x="48" y="426"/>
                    </a:lnTo>
                    <a:lnTo>
                      <a:pt x="36" y="410"/>
                    </a:lnTo>
                    <a:lnTo>
                      <a:pt x="25" y="392"/>
                    </a:lnTo>
                    <a:lnTo>
                      <a:pt x="22" y="375"/>
                    </a:lnTo>
                    <a:lnTo>
                      <a:pt x="18" y="355"/>
                    </a:lnTo>
                    <a:lnTo>
                      <a:pt x="19" y="332"/>
                    </a:lnTo>
                    <a:lnTo>
                      <a:pt x="5" y="324"/>
                    </a:lnTo>
                    <a:lnTo>
                      <a:pt x="10" y="305"/>
                    </a:lnTo>
                    <a:lnTo>
                      <a:pt x="0" y="291"/>
                    </a:lnTo>
                    <a:lnTo>
                      <a:pt x="22" y="283"/>
                    </a:lnTo>
                    <a:lnTo>
                      <a:pt x="14" y="270"/>
                    </a:lnTo>
                    <a:lnTo>
                      <a:pt x="22" y="259"/>
                    </a:lnTo>
                    <a:lnTo>
                      <a:pt x="12" y="244"/>
                    </a:lnTo>
                    <a:lnTo>
                      <a:pt x="30" y="239"/>
                    </a:lnTo>
                    <a:lnTo>
                      <a:pt x="27" y="218"/>
                    </a:lnTo>
                    <a:lnTo>
                      <a:pt x="34" y="206"/>
                    </a:lnTo>
                    <a:lnTo>
                      <a:pt x="31" y="191"/>
                    </a:lnTo>
                    <a:lnTo>
                      <a:pt x="39" y="182"/>
                    </a:lnTo>
                    <a:lnTo>
                      <a:pt x="29" y="169"/>
                    </a:lnTo>
                    <a:lnTo>
                      <a:pt x="49" y="157"/>
                    </a:lnTo>
                    <a:lnTo>
                      <a:pt x="44" y="146"/>
                    </a:lnTo>
                    <a:lnTo>
                      <a:pt x="57" y="135"/>
                    </a:lnTo>
                    <a:lnTo>
                      <a:pt x="50" y="125"/>
                    </a:lnTo>
                    <a:lnTo>
                      <a:pt x="60" y="110"/>
                    </a:lnTo>
                    <a:lnTo>
                      <a:pt x="58" y="99"/>
                    </a:lnTo>
                    <a:lnTo>
                      <a:pt x="67" y="95"/>
                    </a:lnTo>
                    <a:lnTo>
                      <a:pt x="67" y="78"/>
                    </a:lnTo>
                    <a:lnTo>
                      <a:pt x="77" y="88"/>
                    </a:lnTo>
                    <a:lnTo>
                      <a:pt x="80" y="70"/>
                    </a:lnTo>
                    <a:lnTo>
                      <a:pt x="81" y="54"/>
                    </a:lnTo>
                    <a:lnTo>
                      <a:pt x="94" y="50"/>
                    </a:lnTo>
                    <a:lnTo>
                      <a:pt x="95" y="33"/>
                    </a:lnTo>
                    <a:lnTo>
                      <a:pt x="110" y="39"/>
                    </a:lnTo>
                    <a:lnTo>
                      <a:pt x="120" y="26"/>
                    </a:lnTo>
                    <a:lnTo>
                      <a:pt x="140" y="28"/>
                    </a:lnTo>
                    <a:lnTo>
                      <a:pt x="150" y="15"/>
                    </a:lnTo>
                    <a:lnTo>
                      <a:pt x="164" y="17"/>
                    </a:lnTo>
                    <a:lnTo>
                      <a:pt x="169" y="6"/>
                    </a:lnTo>
                    <a:lnTo>
                      <a:pt x="182" y="12"/>
                    </a:lnTo>
                    <a:lnTo>
                      <a:pt x="188" y="0"/>
                    </a:lnTo>
                    <a:lnTo>
                      <a:pt x="205" y="12"/>
                    </a:lnTo>
                    <a:lnTo>
                      <a:pt x="222" y="6"/>
                    </a:lnTo>
                    <a:lnTo>
                      <a:pt x="232" y="20"/>
                    </a:lnTo>
                    <a:lnTo>
                      <a:pt x="249" y="20"/>
                    </a:lnTo>
                    <a:lnTo>
                      <a:pt x="272" y="31"/>
                    </a:lnTo>
                    <a:lnTo>
                      <a:pt x="294" y="28"/>
                    </a:lnTo>
                    <a:lnTo>
                      <a:pt x="305" y="37"/>
                    </a:lnTo>
                    <a:lnTo>
                      <a:pt x="324" y="35"/>
                    </a:lnTo>
                    <a:lnTo>
                      <a:pt x="339" y="49"/>
                    </a:lnTo>
                    <a:lnTo>
                      <a:pt x="353" y="42"/>
                    </a:lnTo>
                    <a:lnTo>
                      <a:pt x="372" y="56"/>
                    </a:lnTo>
                    <a:lnTo>
                      <a:pt x="390" y="53"/>
                    </a:lnTo>
                    <a:lnTo>
                      <a:pt x="406" y="70"/>
                    </a:lnTo>
                    <a:lnTo>
                      <a:pt x="415" y="65"/>
                    </a:lnTo>
                    <a:lnTo>
                      <a:pt x="407" y="83"/>
                    </a:lnTo>
                    <a:lnTo>
                      <a:pt x="417" y="92"/>
                    </a:lnTo>
                    <a:lnTo>
                      <a:pt x="412" y="108"/>
                    </a:lnTo>
                    <a:lnTo>
                      <a:pt x="429" y="120"/>
                    </a:lnTo>
                    <a:lnTo>
                      <a:pt x="425" y="136"/>
                    </a:lnTo>
                    <a:lnTo>
                      <a:pt x="437" y="148"/>
                    </a:lnTo>
                    <a:lnTo>
                      <a:pt x="432" y="164"/>
                    </a:lnTo>
                    <a:lnTo>
                      <a:pt x="446" y="174"/>
                    </a:lnTo>
                    <a:lnTo>
                      <a:pt x="442" y="193"/>
                    </a:lnTo>
                    <a:lnTo>
                      <a:pt x="454" y="193"/>
                    </a:lnTo>
                    <a:lnTo>
                      <a:pt x="449" y="206"/>
                    </a:lnTo>
                    <a:lnTo>
                      <a:pt x="459" y="2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96"/>
              <p:cNvSpPr>
                <a:spLocks/>
              </p:cNvSpPr>
              <p:nvPr/>
            </p:nvSpPr>
            <p:spPr bwMode="auto">
              <a:xfrm>
                <a:off x="644" y="1009"/>
                <a:ext cx="23" cy="26"/>
              </a:xfrm>
              <a:custGeom>
                <a:avLst/>
                <a:gdLst>
                  <a:gd name="T0" fmla="*/ 0 w 209"/>
                  <a:gd name="T1" fmla="*/ 0 h 256"/>
                  <a:gd name="T2" fmla="*/ 0 w 209"/>
                  <a:gd name="T3" fmla="*/ 0 h 256"/>
                  <a:gd name="T4" fmla="*/ 0 w 209"/>
                  <a:gd name="T5" fmla="*/ 0 h 256"/>
                  <a:gd name="T6" fmla="*/ 0 w 209"/>
                  <a:gd name="T7" fmla="*/ 0 h 256"/>
                  <a:gd name="T8" fmla="*/ 0 w 209"/>
                  <a:gd name="T9" fmla="*/ 0 h 256"/>
                  <a:gd name="T10" fmla="*/ 0 w 209"/>
                  <a:gd name="T11" fmla="*/ 0 h 256"/>
                  <a:gd name="T12" fmla="*/ 0 w 209"/>
                  <a:gd name="T13" fmla="*/ 0 h 256"/>
                  <a:gd name="T14" fmla="*/ 0 w 209"/>
                  <a:gd name="T15" fmla="*/ 0 h 256"/>
                  <a:gd name="T16" fmla="*/ 0 w 209"/>
                  <a:gd name="T17" fmla="*/ 0 h 256"/>
                  <a:gd name="T18" fmla="*/ 0 w 209"/>
                  <a:gd name="T19" fmla="*/ 0 h 256"/>
                  <a:gd name="T20" fmla="*/ 0 w 209"/>
                  <a:gd name="T21" fmla="*/ 0 h 256"/>
                  <a:gd name="T22" fmla="*/ 0 w 209"/>
                  <a:gd name="T23" fmla="*/ 0 h 256"/>
                  <a:gd name="T24" fmla="*/ 0 w 209"/>
                  <a:gd name="T25" fmla="*/ 0 h 256"/>
                  <a:gd name="T26" fmla="*/ 0 w 209"/>
                  <a:gd name="T27" fmla="*/ 0 h 256"/>
                  <a:gd name="T28" fmla="*/ 0 w 209"/>
                  <a:gd name="T29" fmla="*/ 0 h 256"/>
                  <a:gd name="T30" fmla="*/ 0 w 209"/>
                  <a:gd name="T31" fmla="*/ 0 h 256"/>
                  <a:gd name="T32" fmla="*/ 0 w 209"/>
                  <a:gd name="T33" fmla="*/ 0 h 256"/>
                  <a:gd name="T34" fmla="*/ 0 w 209"/>
                  <a:gd name="T35" fmla="*/ 0 h 256"/>
                  <a:gd name="T36" fmla="*/ 0 w 209"/>
                  <a:gd name="T37" fmla="*/ 0 h 256"/>
                  <a:gd name="T38" fmla="*/ 0 w 209"/>
                  <a:gd name="T39" fmla="*/ 0 h 256"/>
                  <a:gd name="T40" fmla="*/ 0 w 209"/>
                  <a:gd name="T41" fmla="*/ 0 h 256"/>
                  <a:gd name="T42" fmla="*/ 0 w 209"/>
                  <a:gd name="T43" fmla="*/ 0 h 256"/>
                  <a:gd name="T44" fmla="*/ 0 w 209"/>
                  <a:gd name="T45" fmla="*/ 0 h 256"/>
                  <a:gd name="T46" fmla="*/ 0 w 209"/>
                  <a:gd name="T47" fmla="*/ 0 h 256"/>
                  <a:gd name="T48" fmla="*/ 0 w 209"/>
                  <a:gd name="T49" fmla="*/ 0 h 256"/>
                  <a:gd name="T50" fmla="*/ 0 w 209"/>
                  <a:gd name="T51" fmla="*/ 0 h 256"/>
                  <a:gd name="T52" fmla="*/ 0 w 209"/>
                  <a:gd name="T53" fmla="*/ 0 h 256"/>
                  <a:gd name="T54" fmla="*/ 0 w 209"/>
                  <a:gd name="T55" fmla="*/ 0 h 256"/>
                  <a:gd name="T56" fmla="*/ 0 w 209"/>
                  <a:gd name="T57" fmla="*/ 0 h 256"/>
                  <a:gd name="T58" fmla="*/ 0 w 209"/>
                  <a:gd name="T59" fmla="*/ 0 h 256"/>
                  <a:gd name="T60" fmla="*/ 0 w 209"/>
                  <a:gd name="T61" fmla="*/ 0 h 256"/>
                  <a:gd name="T62" fmla="*/ 0 w 209"/>
                  <a:gd name="T63" fmla="*/ 0 h 256"/>
                  <a:gd name="T64" fmla="*/ 0 w 209"/>
                  <a:gd name="T65" fmla="*/ 0 h 256"/>
                  <a:gd name="T66" fmla="*/ 0 w 209"/>
                  <a:gd name="T67" fmla="*/ 0 h 256"/>
                  <a:gd name="T68" fmla="*/ 0 w 209"/>
                  <a:gd name="T69" fmla="*/ 0 h 2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9"/>
                  <a:gd name="T106" fmla="*/ 0 h 256"/>
                  <a:gd name="T107" fmla="*/ 209 w 209"/>
                  <a:gd name="T108" fmla="*/ 256 h 2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9" h="256">
                    <a:moveTo>
                      <a:pt x="197" y="0"/>
                    </a:moveTo>
                    <a:lnTo>
                      <a:pt x="202" y="30"/>
                    </a:lnTo>
                    <a:lnTo>
                      <a:pt x="197" y="49"/>
                    </a:lnTo>
                    <a:lnTo>
                      <a:pt x="205" y="62"/>
                    </a:lnTo>
                    <a:lnTo>
                      <a:pt x="194" y="80"/>
                    </a:lnTo>
                    <a:lnTo>
                      <a:pt x="209" y="98"/>
                    </a:lnTo>
                    <a:lnTo>
                      <a:pt x="209" y="125"/>
                    </a:lnTo>
                    <a:lnTo>
                      <a:pt x="190" y="136"/>
                    </a:lnTo>
                    <a:lnTo>
                      <a:pt x="184" y="161"/>
                    </a:lnTo>
                    <a:lnTo>
                      <a:pt x="169" y="174"/>
                    </a:lnTo>
                    <a:lnTo>
                      <a:pt x="168" y="195"/>
                    </a:lnTo>
                    <a:lnTo>
                      <a:pt x="151" y="207"/>
                    </a:lnTo>
                    <a:lnTo>
                      <a:pt x="144" y="227"/>
                    </a:lnTo>
                    <a:lnTo>
                      <a:pt x="119" y="233"/>
                    </a:lnTo>
                    <a:lnTo>
                      <a:pt x="105" y="256"/>
                    </a:lnTo>
                    <a:lnTo>
                      <a:pt x="91" y="244"/>
                    </a:lnTo>
                    <a:lnTo>
                      <a:pt x="67" y="246"/>
                    </a:lnTo>
                    <a:lnTo>
                      <a:pt x="49" y="233"/>
                    </a:lnTo>
                    <a:lnTo>
                      <a:pt x="18" y="239"/>
                    </a:lnTo>
                    <a:lnTo>
                      <a:pt x="18" y="221"/>
                    </a:lnTo>
                    <a:lnTo>
                      <a:pt x="0" y="207"/>
                    </a:lnTo>
                    <a:lnTo>
                      <a:pt x="6" y="182"/>
                    </a:lnTo>
                    <a:lnTo>
                      <a:pt x="8" y="142"/>
                    </a:lnTo>
                    <a:lnTo>
                      <a:pt x="2" y="118"/>
                    </a:lnTo>
                    <a:lnTo>
                      <a:pt x="12" y="96"/>
                    </a:lnTo>
                    <a:lnTo>
                      <a:pt x="2" y="73"/>
                    </a:lnTo>
                    <a:lnTo>
                      <a:pt x="0" y="39"/>
                    </a:lnTo>
                    <a:lnTo>
                      <a:pt x="18" y="43"/>
                    </a:lnTo>
                    <a:lnTo>
                      <a:pt x="37" y="34"/>
                    </a:lnTo>
                    <a:lnTo>
                      <a:pt x="64" y="16"/>
                    </a:lnTo>
                    <a:lnTo>
                      <a:pt x="85" y="23"/>
                    </a:lnTo>
                    <a:lnTo>
                      <a:pt x="110" y="10"/>
                    </a:lnTo>
                    <a:lnTo>
                      <a:pt x="144" y="18"/>
                    </a:lnTo>
                    <a:lnTo>
                      <a:pt x="172" y="8"/>
                    </a:lnTo>
                    <a:lnTo>
                      <a:pt x="19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97"/>
              <p:cNvSpPr>
                <a:spLocks/>
              </p:cNvSpPr>
              <p:nvPr/>
            </p:nvSpPr>
            <p:spPr bwMode="auto">
              <a:xfrm>
                <a:off x="719" y="933"/>
                <a:ext cx="27" cy="22"/>
              </a:xfrm>
              <a:custGeom>
                <a:avLst/>
                <a:gdLst>
                  <a:gd name="T0" fmla="*/ 0 w 240"/>
                  <a:gd name="T1" fmla="*/ 0 h 223"/>
                  <a:gd name="T2" fmla="*/ 0 w 240"/>
                  <a:gd name="T3" fmla="*/ 0 h 223"/>
                  <a:gd name="T4" fmla="*/ 0 w 240"/>
                  <a:gd name="T5" fmla="*/ 0 h 223"/>
                  <a:gd name="T6" fmla="*/ 0 w 240"/>
                  <a:gd name="T7" fmla="*/ 0 h 223"/>
                  <a:gd name="T8" fmla="*/ 0 w 240"/>
                  <a:gd name="T9" fmla="*/ 0 h 223"/>
                  <a:gd name="T10" fmla="*/ 0 w 240"/>
                  <a:gd name="T11" fmla="*/ 0 h 223"/>
                  <a:gd name="T12" fmla="*/ 0 w 240"/>
                  <a:gd name="T13" fmla="*/ 0 h 223"/>
                  <a:gd name="T14" fmla="*/ 0 w 240"/>
                  <a:gd name="T15" fmla="*/ 0 h 223"/>
                  <a:gd name="T16" fmla="*/ 0 w 240"/>
                  <a:gd name="T17" fmla="*/ 0 h 223"/>
                  <a:gd name="T18" fmla="*/ 0 w 240"/>
                  <a:gd name="T19" fmla="*/ 0 h 223"/>
                  <a:gd name="T20" fmla="*/ 0 w 240"/>
                  <a:gd name="T21" fmla="*/ 0 h 223"/>
                  <a:gd name="T22" fmla="*/ 0 w 240"/>
                  <a:gd name="T23" fmla="*/ 0 h 223"/>
                  <a:gd name="T24" fmla="*/ 0 w 240"/>
                  <a:gd name="T25" fmla="*/ 0 h 223"/>
                  <a:gd name="T26" fmla="*/ 0 w 240"/>
                  <a:gd name="T27" fmla="*/ 0 h 223"/>
                  <a:gd name="T28" fmla="*/ 0 w 240"/>
                  <a:gd name="T29" fmla="*/ 0 h 223"/>
                  <a:gd name="T30" fmla="*/ 0 w 240"/>
                  <a:gd name="T31" fmla="*/ 0 h 223"/>
                  <a:gd name="T32" fmla="*/ 0 w 240"/>
                  <a:gd name="T33" fmla="*/ 0 h 223"/>
                  <a:gd name="T34" fmla="*/ 0 w 240"/>
                  <a:gd name="T35" fmla="*/ 0 h 223"/>
                  <a:gd name="T36" fmla="*/ 0 w 240"/>
                  <a:gd name="T37" fmla="*/ 0 h 223"/>
                  <a:gd name="T38" fmla="*/ 0 w 240"/>
                  <a:gd name="T39" fmla="*/ 0 h 223"/>
                  <a:gd name="T40" fmla="*/ 0 w 240"/>
                  <a:gd name="T41" fmla="*/ 0 h 223"/>
                  <a:gd name="T42" fmla="*/ 0 w 240"/>
                  <a:gd name="T43" fmla="*/ 0 h 223"/>
                  <a:gd name="T44" fmla="*/ 0 w 240"/>
                  <a:gd name="T45" fmla="*/ 0 h 223"/>
                  <a:gd name="T46" fmla="*/ 0 w 240"/>
                  <a:gd name="T47" fmla="*/ 0 h 223"/>
                  <a:gd name="T48" fmla="*/ 0 w 240"/>
                  <a:gd name="T49" fmla="*/ 0 h 223"/>
                  <a:gd name="T50" fmla="*/ 0 w 240"/>
                  <a:gd name="T51" fmla="*/ 0 h 223"/>
                  <a:gd name="T52" fmla="*/ 0 w 240"/>
                  <a:gd name="T53" fmla="*/ 0 h 223"/>
                  <a:gd name="T54" fmla="*/ 0 w 240"/>
                  <a:gd name="T55" fmla="*/ 0 h 223"/>
                  <a:gd name="T56" fmla="*/ 0 w 240"/>
                  <a:gd name="T57" fmla="*/ 0 h 223"/>
                  <a:gd name="T58" fmla="*/ 0 w 240"/>
                  <a:gd name="T59" fmla="*/ 0 h 223"/>
                  <a:gd name="T60" fmla="*/ 0 w 240"/>
                  <a:gd name="T61" fmla="*/ 0 h 223"/>
                  <a:gd name="T62" fmla="*/ 0 w 240"/>
                  <a:gd name="T63" fmla="*/ 0 h 223"/>
                  <a:gd name="T64" fmla="*/ 0 w 240"/>
                  <a:gd name="T65" fmla="*/ 0 h 223"/>
                  <a:gd name="T66" fmla="*/ 0 w 240"/>
                  <a:gd name="T67" fmla="*/ 0 h 223"/>
                  <a:gd name="T68" fmla="*/ 0 w 240"/>
                  <a:gd name="T69" fmla="*/ 0 h 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0"/>
                  <a:gd name="T106" fmla="*/ 0 h 223"/>
                  <a:gd name="T107" fmla="*/ 240 w 240"/>
                  <a:gd name="T108" fmla="*/ 223 h 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0" h="223">
                    <a:moveTo>
                      <a:pt x="240" y="210"/>
                    </a:moveTo>
                    <a:lnTo>
                      <a:pt x="212" y="215"/>
                    </a:lnTo>
                    <a:lnTo>
                      <a:pt x="194" y="210"/>
                    </a:lnTo>
                    <a:lnTo>
                      <a:pt x="182" y="218"/>
                    </a:lnTo>
                    <a:lnTo>
                      <a:pt x="165" y="206"/>
                    </a:lnTo>
                    <a:lnTo>
                      <a:pt x="148" y="223"/>
                    </a:lnTo>
                    <a:lnTo>
                      <a:pt x="123" y="223"/>
                    </a:lnTo>
                    <a:lnTo>
                      <a:pt x="113" y="202"/>
                    </a:lnTo>
                    <a:lnTo>
                      <a:pt x="89" y="195"/>
                    </a:lnTo>
                    <a:lnTo>
                      <a:pt x="77" y="180"/>
                    </a:lnTo>
                    <a:lnTo>
                      <a:pt x="58" y="179"/>
                    </a:lnTo>
                    <a:lnTo>
                      <a:pt x="46" y="160"/>
                    </a:lnTo>
                    <a:lnTo>
                      <a:pt x="27" y="153"/>
                    </a:lnTo>
                    <a:lnTo>
                      <a:pt x="22" y="127"/>
                    </a:lnTo>
                    <a:lnTo>
                      <a:pt x="0" y="111"/>
                    </a:lnTo>
                    <a:lnTo>
                      <a:pt x="12" y="97"/>
                    </a:lnTo>
                    <a:lnTo>
                      <a:pt x="10" y="71"/>
                    </a:lnTo>
                    <a:lnTo>
                      <a:pt x="22" y="52"/>
                    </a:lnTo>
                    <a:lnTo>
                      <a:pt x="16" y="18"/>
                    </a:lnTo>
                    <a:lnTo>
                      <a:pt x="33" y="18"/>
                    </a:lnTo>
                    <a:lnTo>
                      <a:pt x="46" y="0"/>
                    </a:lnTo>
                    <a:lnTo>
                      <a:pt x="70" y="6"/>
                    </a:lnTo>
                    <a:lnTo>
                      <a:pt x="107" y="8"/>
                    </a:lnTo>
                    <a:lnTo>
                      <a:pt x="129" y="2"/>
                    </a:lnTo>
                    <a:lnTo>
                      <a:pt x="150" y="13"/>
                    </a:lnTo>
                    <a:lnTo>
                      <a:pt x="171" y="2"/>
                    </a:lnTo>
                    <a:lnTo>
                      <a:pt x="203" y="0"/>
                    </a:lnTo>
                    <a:lnTo>
                      <a:pt x="200" y="18"/>
                    </a:lnTo>
                    <a:lnTo>
                      <a:pt x="208" y="39"/>
                    </a:lnTo>
                    <a:lnTo>
                      <a:pt x="225" y="68"/>
                    </a:lnTo>
                    <a:lnTo>
                      <a:pt x="219" y="91"/>
                    </a:lnTo>
                    <a:lnTo>
                      <a:pt x="231" y="117"/>
                    </a:lnTo>
                    <a:lnTo>
                      <a:pt x="224" y="153"/>
                    </a:lnTo>
                    <a:lnTo>
                      <a:pt x="233" y="183"/>
                    </a:lnTo>
                    <a:lnTo>
                      <a:pt x="240" y="21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Freeform 98"/>
              <p:cNvSpPr>
                <a:spLocks/>
              </p:cNvSpPr>
              <p:nvPr/>
            </p:nvSpPr>
            <p:spPr bwMode="auto">
              <a:xfrm>
                <a:off x="786" y="930"/>
                <a:ext cx="34" cy="35"/>
              </a:xfrm>
              <a:custGeom>
                <a:avLst/>
                <a:gdLst>
                  <a:gd name="T0" fmla="*/ 0 w 301"/>
                  <a:gd name="T1" fmla="*/ 0 h 353"/>
                  <a:gd name="T2" fmla="*/ 0 w 301"/>
                  <a:gd name="T3" fmla="*/ 0 h 353"/>
                  <a:gd name="T4" fmla="*/ 0 w 301"/>
                  <a:gd name="T5" fmla="*/ 0 h 353"/>
                  <a:gd name="T6" fmla="*/ 0 w 301"/>
                  <a:gd name="T7" fmla="*/ 0 h 353"/>
                  <a:gd name="T8" fmla="*/ 0 w 301"/>
                  <a:gd name="T9" fmla="*/ 0 h 353"/>
                  <a:gd name="T10" fmla="*/ 0 w 301"/>
                  <a:gd name="T11" fmla="*/ 0 h 353"/>
                  <a:gd name="T12" fmla="*/ 0 w 301"/>
                  <a:gd name="T13" fmla="*/ 0 h 353"/>
                  <a:gd name="T14" fmla="*/ 0 w 301"/>
                  <a:gd name="T15" fmla="*/ 0 h 353"/>
                  <a:gd name="T16" fmla="*/ 0 w 301"/>
                  <a:gd name="T17" fmla="*/ 0 h 353"/>
                  <a:gd name="T18" fmla="*/ 0 w 301"/>
                  <a:gd name="T19" fmla="*/ 0 h 353"/>
                  <a:gd name="T20" fmla="*/ 0 w 301"/>
                  <a:gd name="T21" fmla="*/ 0 h 353"/>
                  <a:gd name="T22" fmla="*/ 0 w 301"/>
                  <a:gd name="T23" fmla="*/ 0 h 353"/>
                  <a:gd name="T24" fmla="*/ 0 w 301"/>
                  <a:gd name="T25" fmla="*/ 0 h 353"/>
                  <a:gd name="T26" fmla="*/ 0 w 301"/>
                  <a:gd name="T27" fmla="*/ 0 h 353"/>
                  <a:gd name="T28" fmla="*/ 0 w 301"/>
                  <a:gd name="T29" fmla="*/ 0 h 353"/>
                  <a:gd name="T30" fmla="*/ 0 w 301"/>
                  <a:gd name="T31" fmla="*/ 0 h 353"/>
                  <a:gd name="T32" fmla="*/ 0 w 301"/>
                  <a:gd name="T33" fmla="*/ 0 h 353"/>
                  <a:gd name="T34" fmla="*/ 0 w 301"/>
                  <a:gd name="T35" fmla="*/ 0 h 353"/>
                  <a:gd name="T36" fmla="*/ 0 w 301"/>
                  <a:gd name="T37" fmla="*/ 0 h 353"/>
                  <a:gd name="T38" fmla="*/ 0 w 301"/>
                  <a:gd name="T39" fmla="*/ 0 h 353"/>
                  <a:gd name="T40" fmla="*/ 0 w 301"/>
                  <a:gd name="T41" fmla="*/ 0 h 353"/>
                  <a:gd name="T42" fmla="*/ 0 w 301"/>
                  <a:gd name="T43" fmla="*/ 0 h 353"/>
                  <a:gd name="T44" fmla="*/ 0 w 301"/>
                  <a:gd name="T45" fmla="*/ 0 h 353"/>
                  <a:gd name="T46" fmla="*/ 0 w 301"/>
                  <a:gd name="T47" fmla="*/ 0 h 353"/>
                  <a:gd name="T48" fmla="*/ 0 w 301"/>
                  <a:gd name="T49" fmla="*/ 0 h 353"/>
                  <a:gd name="T50" fmla="*/ 0 w 301"/>
                  <a:gd name="T51" fmla="*/ 0 h 353"/>
                  <a:gd name="T52" fmla="*/ 0 w 301"/>
                  <a:gd name="T53" fmla="*/ 0 h 353"/>
                  <a:gd name="T54" fmla="*/ 0 w 301"/>
                  <a:gd name="T55" fmla="*/ 0 h 353"/>
                  <a:gd name="T56" fmla="*/ 0 w 301"/>
                  <a:gd name="T57" fmla="*/ 0 h 353"/>
                  <a:gd name="T58" fmla="*/ 0 w 301"/>
                  <a:gd name="T59" fmla="*/ 0 h 353"/>
                  <a:gd name="T60" fmla="*/ 0 w 301"/>
                  <a:gd name="T61" fmla="*/ 0 h 353"/>
                  <a:gd name="T62" fmla="*/ 0 w 301"/>
                  <a:gd name="T63" fmla="*/ 0 h 353"/>
                  <a:gd name="T64" fmla="*/ 0 w 301"/>
                  <a:gd name="T65" fmla="*/ 0 h 353"/>
                  <a:gd name="T66" fmla="*/ 0 w 301"/>
                  <a:gd name="T67" fmla="*/ 0 h 353"/>
                  <a:gd name="T68" fmla="*/ 0 w 301"/>
                  <a:gd name="T69" fmla="*/ 0 h 3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1"/>
                  <a:gd name="T106" fmla="*/ 0 h 353"/>
                  <a:gd name="T107" fmla="*/ 301 w 301"/>
                  <a:gd name="T108" fmla="*/ 353 h 3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1" h="353">
                    <a:moveTo>
                      <a:pt x="283" y="0"/>
                    </a:moveTo>
                    <a:lnTo>
                      <a:pt x="291" y="41"/>
                    </a:lnTo>
                    <a:lnTo>
                      <a:pt x="283" y="68"/>
                    </a:lnTo>
                    <a:lnTo>
                      <a:pt x="296" y="86"/>
                    </a:lnTo>
                    <a:lnTo>
                      <a:pt x="279" y="111"/>
                    </a:lnTo>
                    <a:lnTo>
                      <a:pt x="301" y="136"/>
                    </a:lnTo>
                    <a:lnTo>
                      <a:pt x="301" y="172"/>
                    </a:lnTo>
                    <a:lnTo>
                      <a:pt x="273" y="187"/>
                    </a:lnTo>
                    <a:lnTo>
                      <a:pt x="264" y="222"/>
                    </a:lnTo>
                    <a:lnTo>
                      <a:pt x="244" y="241"/>
                    </a:lnTo>
                    <a:lnTo>
                      <a:pt x="243" y="269"/>
                    </a:lnTo>
                    <a:lnTo>
                      <a:pt x="217" y="286"/>
                    </a:lnTo>
                    <a:lnTo>
                      <a:pt x="207" y="314"/>
                    </a:lnTo>
                    <a:lnTo>
                      <a:pt x="171" y="322"/>
                    </a:lnTo>
                    <a:lnTo>
                      <a:pt x="150" y="353"/>
                    </a:lnTo>
                    <a:lnTo>
                      <a:pt x="131" y="337"/>
                    </a:lnTo>
                    <a:lnTo>
                      <a:pt x="95" y="340"/>
                    </a:lnTo>
                    <a:lnTo>
                      <a:pt x="70" y="322"/>
                    </a:lnTo>
                    <a:lnTo>
                      <a:pt x="24" y="332"/>
                    </a:lnTo>
                    <a:lnTo>
                      <a:pt x="24" y="305"/>
                    </a:lnTo>
                    <a:lnTo>
                      <a:pt x="0" y="286"/>
                    </a:lnTo>
                    <a:lnTo>
                      <a:pt x="8" y="251"/>
                    </a:lnTo>
                    <a:lnTo>
                      <a:pt x="11" y="196"/>
                    </a:lnTo>
                    <a:lnTo>
                      <a:pt x="2" y="163"/>
                    </a:lnTo>
                    <a:lnTo>
                      <a:pt x="17" y="133"/>
                    </a:lnTo>
                    <a:lnTo>
                      <a:pt x="2" y="101"/>
                    </a:lnTo>
                    <a:lnTo>
                      <a:pt x="0" y="54"/>
                    </a:lnTo>
                    <a:lnTo>
                      <a:pt x="24" y="58"/>
                    </a:lnTo>
                    <a:lnTo>
                      <a:pt x="53" y="46"/>
                    </a:lnTo>
                    <a:lnTo>
                      <a:pt x="91" y="22"/>
                    </a:lnTo>
                    <a:lnTo>
                      <a:pt x="123" y="32"/>
                    </a:lnTo>
                    <a:lnTo>
                      <a:pt x="157" y="13"/>
                    </a:lnTo>
                    <a:lnTo>
                      <a:pt x="207" y="24"/>
                    </a:lnTo>
                    <a:lnTo>
                      <a:pt x="248" y="10"/>
                    </a:lnTo>
                    <a:lnTo>
                      <a:pt x="28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8A00"/>
                  </a:gs>
                  <a:gs pos="100000">
                    <a:srgbClr val="004000"/>
                  </a:gs>
                </a:gsLst>
                <a:lin ang="5400000" scaled="1"/>
              </a:gradFill>
              <a:ln w="1588">
                <a:solidFill>
                  <a:srgbClr val="006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99"/>
            <p:cNvGrpSpPr>
              <a:grpSpLocks/>
            </p:cNvGrpSpPr>
            <p:nvPr/>
          </p:nvGrpSpPr>
          <p:grpSpPr bwMode="auto">
            <a:xfrm>
              <a:off x="3045" y="2224"/>
              <a:ext cx="226" cy="227"/>
              <a:chOff x="651" y="3086"/>
              <a:chExt cx="718" cy="931"/>
            </a:xfrm>
          </p:grpSpPr>
          <p:grpSp>
            <p:nvGrpSpPr>
              <p:cNvPr id="7" name="Group 100"/>
              <p:cNvGrpSpPr>
                <a:grpSpLocks/>
              </p:cNvGrpSpPr>
              <p:nvPr/>
            </p:nvGrpSpPr>
            <p:grpSpPr bwMode="auto">
              <a:xfrm>
                <a:off x="651" y="3086"/>
                <a:ext cx="718" cy="931"/>
                <a:chOff x="651" y="3086"/>
                <a:chExt cx="718" cy="931"/>
              </a:xfrm>
            </p:grpSpPr>
            <p:sp>
              <p:nvSpPr>
                <p:cNvPr id="2110" name="Freeform 101"/>
                <p:cNvSpPr>
                  <a:spLocks/>
                </p:cNvSpPr>
                <p:nvPr/>
              </p:nvSpPr>
              <p:spPr bwMode="auto">
                <a:xfrm>
                  <a:off x="651" y="3086"/>
                  <a:ext cx="718" cy="931"/>
                </a:xfrm>
                <a:custGeom>
                  <a:avLst/>
                  <a:gdLst>
                    <a:gd name="T0" fmla="*/ 12 w 2156"/>
                    <a:gd name="T1" fmla="*/ 34 h 2792"/>
                    <a:gd name="T2" fmla="*/ 11 w 2156"/>
                    <a:gd name="T3" fmla="*/ 31 h 2792"/>
                    <a:gd name="T4" fmla="*/ 8 w 2156"/>
                    <a:gd name="T5" fmla="*/ 18 h 2792"/>
                    <a:gd name="T6" fmla="*/ 1 w 2156"/>
                    <a:gd name="T7" fmla="*/ 15 h 2792"/>
                    <a:gd name="T8" fmla="*/ 5 w 2156"/>
                    <a:gd name="T9" fmla="*/ 15 h 2792"/>
                    <a:gd name="T10" fmla="*/ 2 w 2156"/>
                    <a:gd name="T11" fmla="*/ 8 h 2792"/>
                    <a:gd name="T12" fmla="*/ 3 w 2156"/>
                    <a:gd name="T13" fmla="*/ 8 h 2792"/>
                    <a:gd name="T14" fmla="*/ 7 w 2156"/>
                    <a:gd name="T15" fmla="*/ 14 h 2792"/>
                    <a:gd name="T16" fmla="*/ 6 w 2156"/>
                    <a:gd name="T17" fmla="*/ 8 h 2792"/>
                    <a:gd name="T18" fmla="*/ 5 w 2156"/>
                    <a:gd name="T19" fmla="*/ 5 h 2792"/>
                    <a:gd name="T20" fmla="*/ 6 w 2156"/>
                    <a:gd name="T21" fmla="*/ 4 h 2792"/>
                    <a:gd name="T22" fmla="*/ 7 w 2156"/>
                    <a:gd name="T23" fmla="*/ 5 h 2792"/>
                    <a:gd name="T24" fmla="*/ 9 w 2156"/>
                    <a:gd name="T25" fmla="*/ 10 h 2792"/>
                    <a:gd name="T26" fmla="*/ 8 w 2156"/>
                    <a:gd name="T27" fmla="*/ 16 h 2792"/>
                    <a:gd name="T28" fmla="*/ 10 w 2156"/>
                    <a:gd name="T29" fmla="*/ 12 h 2792"/>
                    <a:gd name="T30" fmla="*/ 10 w 2156"/>
                    <a:gd name="T31" fmla="*/ 12 h 2792"/>
                    <a:gd name="T32" fmla="*/ 11 w 2156"/>
                    <a:gd name="T33" fmla="*/ 16 h 2792"/>
                    <a:gd name="T34" fmla="*/ 11 w 2156"/>
                    <a:gd name="T35" fmla="*/ 28 h 2792"/>
                    <a:gd name="T36" fmla="*/ 13 w 2156"/>
                    <a:gd name="T37" fmla="*/ 17 h 2792"/>
                    <a:gd name="T38" fmla="*/ 11 w 2156"/>
                    <a:gd name="T39" fmla="*/ 8 h 2792"/>
                    <a:gd name="T40" fmla="*/ 9 w 2156"/>
                    <a:gd name="T41" fmla="*/ 6 h 2792"/>
                    <a:gd name="T42" fmla="*/ 9 w 2156"/>
                    <a:gd name="T43" fmla="*/ 5 h 2792"/>
                    <a:gd name="T44" fmla="*/ 8 w 2156"/>
                    <a:gd name="T45" fmla="*/ 2 h 2792"/>
                    <a:gd name="T46" fmla="*/ 8 w 2156"/>
                    <a:gd name="T47" fmla="*/ 3 h 2792"/>
                    <a:gd name="T48" fmla="*/ 10 w 2156"/>
                    <a:gd name="T49" fmla="*/ 5 h 2792"/>
                    <a:gd name="T50" fmla="*/ 11 w 2156"/>
                    <a:gd name="T51" fmla="*/ 6 h 2792"/>
                    <a:gd name="T52" fmla="*/ 11 w 2156"/>
                    <a:gd name="T53" fmla="*/ 4 h 2792"/>
                    <a:gd name="T54" fmla="*/ 11 w 2156"/>
                    <a:gd name="T55" fmla="*/ 3 h 2792"/>
                    <a:gd name="T56" fmla="*/ 12 w 2156"/>
                    <a:gd name="T57" fmla="*/ 2 h 2792"/>
                    <a:gd name="T58" fmla="*/ 12 w 2156"/>
                    <a:gd name="T59" fmla="*/ 2 h 2792"/>
                    <a:gd name="T60" fmla="*/ 14 w 2156"/>
                    <a:gd name="T61" fmla="*/ 5 h 2792"/>
                    <a:gd name="T62" fmla="*/ 12 w 2156"/>
                    <a:gd name="T63" fmla="*/ 7 h 2792"/>
                    <a:gd name="T64" fmla="*/ 12 w 2156"/>
                    <a:gd name="T65" fmla="*/ 12 h 2792"/>
                    <a:gd name="T66" fmla="*/ 13 w 2156"/>
                    <a:gd name="T67" fmla="*/ 9 h 2792"/>
                    <a:gd name="T68" fmla="*/ 14 w 2156"/>
                    <a:gd name="T69" fmla="*/ 4 h 2792"/>
                    <a:gd name="T70" fmla="*/ 13 w 2156"/>
                    <a:gd name="T71" fmla="*/ 3 h 2792"/>
                    <a:gd name="T72" fmla="*/ 14 w 2156"/>
                    <a:gd name="T73" fmla="*/ 1 h 2792"/>
                    <a:gd name="T74" fmla="*/ 14 w 2156"/>
                    <a:gd name="T75" fmla="*/ 2 h 2792"/>
                    <a:gd name="T76" fmla="*/ 14 w 2156"/>
                    <a:gd name="T77" fmla="*/ 5 h 2792"/>
                    <a:gd name="T78" fmla="*/ 16 w 2156"/>
                    <a:gd name="T79" fmla="*/ 9 h 2792"/>
                    <a:gd name="T80" fmla="*/ 16 w 2156"/>
                    <a:gd name="T81" fmla="*/ 10 h 2792"/>
                    <a:gd name="T82" fmla="*/ 16 w 2156"/>
                    <a:gd name="T83" fmla="*/ 12 h 2792"/>
                    <a:gd name="T84" fmla="*/ 16 w 2156"/>
                    <a:gd name="T85" fmla="*/ 5 h 2792"/>
                    <a:gd name="T86" fmla="*/ 16 w 2156"/>
                    <a:gd name="T87" fmla="*/ 5 h 2792"/>
                    <a:gd name="T88" fmla="*/ 16 w 2156"/>
                    <a:gd name="T89" fmla="*/ 2 h 2792"/>
                    <a:gd name="T90" fmla="*/ 19 w 2156"/>
                    <a:gd name="T91" fmla="*/ 5 h 2792"/>
                    <a:gd name="T92" fmla="*/ 19 w 2156"/>
                    <a:gd name="T93" fmla="*/ 5 h 2792"/>
                    <a:gd name="T94" fmla="*/ 20 w 2156"/>
                    <a:gd name="T95" fmla="*/ 2 h 2792"/>
                    <a:gd name="T96" fmla="*/ 21 w 2156"/>
                    <a:gd name="T97" fmla="*/ 3 h 2792"/>
                    <a:gd name="T98" fmla="*/ 20 w 2156"/>
                    <a:gd name="T99" fmla="*/ 6 h 2792"/>
                    <a:gd name="T100" fmla="*/ 21 w 2156"/>
                    <a:gd name="T101" fmla="*/ 7 h 2792"/>
                    <a:gd name="T102" fmla="*/ 15 w 2156"/>
                    <a:gd name="T103" fmla="*/ 12 h 2792"/>
                    <a:gd name="T104" fmla="*/ 14 w 2156"/>
                    <a:gd name="T105" fmla="*/ 25 h 2792"/>
                    <a:gd name="T106" fmla="*/ 16 w 2156"/>
                    <a:gd name="T107" fmla="*/ 26 h 2792"/>
                    <a:gd name="T108" fmla="*/ 19 w 2156"/>
                    <a:gd name="T109" fmla="*/ 13 h 2792"/>
                    <a:gd name="T110" fmla="*/ 21 w 2156"/>
                    <a:gd name="T111" fmla="*/ 15 h 2792"/>
                    <a:gd name="T112" fmla="*/ 22 w 2156"/>
                    <a:gd name="T113" fmla="*/ 13 h 2792"/>
                    <a:gd name="T114" fmla="*/ 25 w 2156"/>
                    <a:gd name="T115" fmla="*/ 9 h 2792"/>
                    <a:gd name="T116" fmla="*/ 24 w 2156"/>
                    <a:gd name="T117" fmla="*/ 11 h 2792"/>
                    <a:gd name="T118" fmla="*/ 18 w 2156"/>
                    <a:gd name="T119" fmla="*/ 20 h 2792"/>
                    <a:gd name="T120" fmla="*/ 14 w 2156"/>
                    <a:gd name="T121" fmla="*/ 32 h 279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156"/>
                    <a:gd name="T184" fmla="*/ 0 h 2792"/>
                    <a:gd name="T185" fmla="*/ 2156 w 2156"/>
                    <a:gd name="T186" fmla="*/ 2792 h 279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156" h="2792">
                      <a:moveTo>
                        <a:pt x="1122" y="2709"/>
                      </a:moveTo>
                      <a:lnTo>
                        <a:pt x="1138" y="2726"/>
                      </a:lnTo>
                      <a:lnTo>
                        <a:pt x="1160" y="2749"/>
                      </a:lnTo>
                      <a:lnTo>
                        <a:pt x="1148" y="2756"/>
                      </a:lnTo>
                      <a:lnTo>
                        <a:pt x="1138" y="2750"/>
                      </a:lnTo>
                      <a:lnTo>
                        <a:pt x="1120" y="2742"/>
                      </a:lnTo>
                      <a:lnTo>
                        <a:pt x="1104" y="2743"/>
                      </a:lnTo>
                      <a:lnTo>
                        <a:pt x="1102" y="2749"/>
                      </a:lnTo>
                      <a:lnTo>
                        <a:pt x="1110" y="2768"/>
                      </a:lnTo>
                      <a:lnTo>
                        <a:pt x="1091" y="2781"/>
                      </a:lnTo>
                      <a:lnTo>
                        <a:pt x="1075" y="2778"/>
                      </a:lnTo>
                      <a:lnTo>
                        <a:pt x="1044" y="2763"/>
                      </a:lnTo>
                      <a:lnTo>
                        <a:pt x="1016" y="2763"/>
                      </a:lnTo>
                      <a:lnTo>
                        <a:pt x="1000" y="2767"/>
                      </a:lnTo>
                      <a:lnTo>
                        <a:pt x="981" y="2785"/>
                      </a:lnTo>
                      <a:lnTo>
                        <a:pt x="969" y="2792"/>
                      </a:lnTo>
                      <a:lnTo>
                        <a:pt x="953" y="2792"/>
                      </a:lnTo>
                      <a:lnTo>
                        <a:pt x="949" y="2771"/>
                      </a:lnTo>
                      <a:lnTo>
                        <a:pt x="949" y="2760"/>
                      </a:lnTo>
                      <a:lnTo>
                        <a:pt x="921" y="2763"/>
                      </a:lnTo>
                      <a:lnTo>
                        <a:pt x="903" y="2763"/>
                      </a:lnTo>
                      <a:lnTo>
                        <a:pt x="886" y="2774"/>
                      </a:lnTo>
                      <a:lnTo>
                        <a:pt x="868" y="2786"/>
                      </a:lnTo>
                      <a:lnTo>
                        <a:pt x="847" y="2786"/>
                      </a:lnTo>
                      <a:lnTo>
                        <a:pt x="855" y="2771"/>
                      </a:lnTo>
                      <a:lnTo>
                        <a:pt x="871" y="2750"/>
                      </a:lnTo>
                      <a:lnTo>
                        <a:pt x="886" y="2736"/>
                      </a:lnTo>
                      <a:lnTo>
                        <a:pt x="906" y="2714"/>
                      </a:lnTo>
                      <a:lnTo>
                        <a:pt x="912" y="2671"/>
                      </a:lnTo>
                      <a:lnTo>
                        <a:pt x="910" y="2644"/>
                      </a:lnTo>
                      <a:lnTo>
                        <a:pt x="908" y="2611"/>
                      </a:lnTo>
                      <a:lnTo>
                        <a:pt x="902" y="2580"/>
                      </a:lnTo>
                      <a:lnTo>
                        <a:pt x="895" y="2532"/>
                      </a:lnTo>
                      <a:lnTo>
                        <a:pt x="885" y="2475"/>
                      </a:lnTo>
                      <a:lnTo>
                        <a:pt x="870" y="2431"/>
                      </a:lnTo>
                      <a:lnTo>
                        <a:pt x="852" y="2383"/>
                      </a:lnTo>
                      <a:lnTo>
                        <a:pt x="826" y="2330"/>
                      </a:lnTo>
                      <a:lnTo>
                        <a:pt x="807" y="2284"/>
                      </a:lnTo>
                      <a:lnTo>
                        <a:pt x="789" y="2224"/>
                      </a:lnTo>
                      <a:lnTo>
                        <a:pt x="767" y="2156"/>
                      </a:lnTo>
                      <a:lnTo>
                        <a:pt x="751" y="2103"/>
                      </a:lnTo>
                      <a:lnTo>
                        <a:pt x="726" y="2042"/>
                      </a:lnTo>
                      <a:lnTo>
                        <a:pt x="710" y="1975"/>
                      </a:lnTo>
                      <a:lnTo>
                        <a:pt x="701" y="1885"/>
                      </a:lnTo>
                      <a:lnTo>
                        <a:pt x="700" y="1800"/>
                      </a:lnTo>
                      <a:lnTo>
                        <a:pt x="700" y="1716"/>
                      </a:lnTo>
                      <a:lnTo>
                        <a:pt x="700" y="1639"/>
                      </a:lnTo>
                      <a:lnTo>
                        <a:pt x="698" y="1568"/>
                      </a:lnTo>
                      <a:lnTo>
                        <a:pt x="687" y="1503"/>
                      </a:lnTo>
                      <a:lnTo>
                        <a:pt x="669" y="1460"/>
                      </a:lnTo>
                      <a:lnTo>
                        <a:pt x="644" y="1420"/>
                      </a:lnTo>
                      <a:lnTo>
                        <a:pt x="626" y="1395"/>
                      </a:lnTo>
                      <a:lnTo>
                        <a:pt x="605" y="1376"/>
                      </a:lnTo>
                      <a:lnTo>
                        <a:pt x="581" y="1344"/>
                      </a:lnTo>
                      <a:lnTo>
                        <a:pt x="551" y="1306"/>
                      </a:lnTo>
                      <a:lnTo>
                        <a:pt x="513" y="1267"/>
                      </a:lnTo>
                      <a:lnTo>
                        <a:pt x="478" y="1239"/>
                      </a:lnTo>
                      <a:lnTo>
                        <a:pt x="434" y="1200"/>
                      </a:lnTo>
                      <a:lnTo>
                        <a:pt x="413" y="1223"/>
                      </a:lnTo>
                      <a:lnTo>
                        <a:pt x="378" y="1246"/>
                      </a:lnTo>
                      <a:lnTo>
                        <a:pt x="344" y="1259"/>
                      </a:lnTo>
                      <a:lnTo>
                        <a:pt x="301" y="1267"/>
                      </a:lnTo>
                      <a:lnTo>
                        <a:pt x="260" y="1271"/>
                      </a:lnTo>
                      <a:lnTo>
                        <a:pt x="214" y="1274"/>
                      </a:lnTo>
                      <a:lnTo>
                        <a:pt x="165" y="1267"/>
                      </a:lnTo>
                      <a:lnTo>
                        <a:pt x="107" y="1253"/>
                      </a:lnTo>
                      <a:lnTo>
                        <a:pt x="86" y="1245"/>
                      </a:lnTo>
                      <a:lnTo>
                        <a:pt x="68" y="1239"/>
                      </a:lnTo>
                      <a:lnTo>
                        <a:pt x="38" y="1227"/>
                      </a:lnTo>
                      <a:lnTo>
                        <a:pt x="0" y="1203"/>
                      </a:lnTo>
                      <a:lnTo>
                        <a:pt x="60" y="1223"/>
                      </a:lnTo>
                      <a:lnTo>
                        <a:pt x="80" y="1234"/>
                      </a:lnTo>
                      <a:lnTo>
                        <a:pt x="108" y="1239"/>
                      </a:lnTo>
                      <a:lnTo>
                        <a:pt x="99" y="1214"/>
                      </a:lnTo>
                      <a:lnTo>
                        <a:pt x="96" y="1163"/>
                      </a:lnTo>
                      <a:lnTo>
                        <a:pt x="108" y="1210"/>
                      </a:lnTo>
                      <a:lnTo>
                        <a:pt x="118" y="1228"/>
                      </a:lnTo>
                      <a:lnTo>
                        <a:pt x="121" y="1239"/>
                      </a:lnTo>
                      <a:lnTo>
                        <a:pt x="139" y="1248"/>
                      </a:lnTo>
                      <a:lnTo>
                        <a:pt x="183" y="1252"/>
                      </a:lnTo>
                      <a:lnTo>
                        <a:pt x="215" y="1249"/>
                      </a:lnTo>
                      <a:lnTo>
                        <a:pt x="250" y="1249"/>
                      </a:lnTo>
                      <a:lnTo>
                        <a:pt x="293" y="1242"/>
                      </a:lnTo>
                      <a:lnTo>
                        <a:pt x="346" y="1232"/>
                      </a:lnTo>
                      <a:lnTo>
                        <a:pt x="376" y="1217"/>
                      </a:lnTo>
                      <a:lnTo>
                        <a:pt x="397" y="1196"/>
                      </a:lnTo>
                      <a:lnTo>
                        <a:pt x="397" y="1174"/>
                      </a:lnTo>
                      <a:lnTo>
                        <a:pt x="384" y="1154"/>
                      </a:lnTo>
                      <a:lnTo>
                        <a:pt x="352" y="1107"/>
                      </a:lnTo>
                      <a:lnTo>
                        <a:pt x="321" y="1072"/>
                      </a:lnTo>
                      <a:lnTo>
                        <a:pt x="286" y="1019"/>
                      </a:lnTo>
                      <a:lnTo>
                        <a:pt x="248" y="946"/>
                      </a:lnTo>
                      <a:lnTo>
                        <a:pt x="223" y="891"/>
                      </a:lnTo>
                      <a:lnTo>
                        <a:pt x="204" y="831"/>
                      </a:lnTo>
                      <a:lnTo>
                        <a:pt x="191" y="768"/>
                      </a:lnTo>
                      <a:lnTo>
                        <a:pt x="182" y="725"/>
                      </a:lnTo>
                      <a:lnTo>
                        <a:pt x="174" y="690"/>
                      </a:lnTo>
                      <a:lnTo>
                        <a:pt x="156" y="668"/>
                      </a:lnTo>
                      <a:lnTo>
                        <a:pt x="131" y="675"/>
                      </a:lnTo>
                      <a:lnTo>
                        <a:pt x="81" y="710"/>
                      </a:lnTo>
                      <a:lnTo>
                        <a:pt x="128" y="669"/>
                      </a:lnTo>
                      <a:lnTo>
                        <a:pt x="152" y="657"/>
                      </a:lnTo>
                      <a:lnTo>
                        <a:pt x="145" y="639"/>
                      </a:lnTo>
                      <a:lnTo>
                        <a:pt x="128" y="611"/>
                      </a:lnTo>
                      <a:lnTo>
                        <a:pt x="63" y="551"/>
                      </a:lnTo>
                      <a:lnTo>
                        <a:pt x="122" y="590"/>
                      </a:lnTo>
                      <a:lnTo>
                        <a:pt x="148" y="622"/>
                      </a:lnTo>
                      <a:lnTo>
                        <a:pt x="176" y="668"/>
                      </a:lnTo>
                      <a:lnTo>
                        <a:pt x="178" y="637"/>
                      </a:lnTo>
                      <a:lnTo>
                        <a:pt x="172" y="604"/>
                      </a:lnTo>
                      <a:lnTo>
                        <a:pt x="159" y="555"/>
                      </a:lnTo>
                      <a:lnTo>
                        <a:pt x="129" y="473"/>
                      </a:lnTo>
                      <a:lnTo>
                        <a:pt x="166" y="544"/>
                      </a:lnTo>
                      <a:lnTo>
                        <a:pt x="185" y="604"/>
                      </a:lnTo>
                      <a:lnTo>
                        <a:pt x="195" y="661"/>
                      </a:lnTo>
                      <a:lnTo>
                        <a:pt x="214" y="686"/>
                      </a:lnTo>
                      <a:lnTo>
                        <a:pt x="230" y="644"/>
                      </a:lnTo>
                      <a:lnTo>
                        <a:pt x="270" y="611"/>
                      </a:lnTo>
                      <a:lnTo>
                        <a:pt x="242" y="643"/>
                      </a:lnTo>
                      <a:lnTo>
                        <a:pt x="230" y="658"/>
                      </a:lnTo>
                      <a:lnTo>
                        <a:pt x="223" y="689"/>
                      </a:lnTo>
                      <a:lnTo>
                        <a:pt x="215" y="707"/>
                      </a:lnTo>
                      <a:lnTo>
                        <a:pt x="217" y="728"/>
                      </a:lnTo>
                      <a:lnTo>
                        <a:pt x="221" y="764"/>
                      </a:lnTo>
                      <a:lnTo>
                        <a:pt x="229" y="795"/>
                      </a:lnTo>
                      <a:lnTo>
                        <a:pt x="251" y="863"/>
                      </a:lnTo>
                      <a:lnTo>
                        <a:pt x="277" y="927"/>
                      </a:lnTo>
                      <a:lnTo>
                        <a:pt x="314" y="980"/>
                      </a:lnTo>
                      <a:lnTo>
                        <a:pt x="355" y="1033"/>
                      </a:lnTo>
                      <a:lnTo>
                        <a:pt x="396" y="1079"/>
                      </a:lnTo>
                      <a:lnTo>
                        <a:pt x="433" y="1119"/>
                      </a:lnTo>
                      <a:lnTo>
                        <a:pt x="486" y="1163"/>
                      </a:lnTo>
                      <a:lnTo>
                        <a:pt x="524" y="1198"/>
                      </a:lnTo>
                      <a:lnTo>
                        <a:pt x="562" y="1224"/>
                      </a:lnTo>
                      <a:lnTo>
                        <a:pt x="565" y="1181"/>
                      </a:lnTo>
                      <a:lnTo>
                        <a:pt x="560" y="1129"/>
                      </a:lnTo>
                      <a:lnTo>
                        <a:pt x="556" y="1080"/>
                      </a:lnTo>
                      <a:lnTo>
                        <a:pt x="550" y="1027"/>
                      </a:lnTo>
                      <a:lnTo>
                        <a:pt x="543" y="973"/>
                      </a:lnTo>
                      <a:lnTo>
                        <a:pt x="534" y="923"/>
                      </a:lnTo>
                      <a:lnTo>
                        <a:pt x="525" y="856"/>
                      </a:lnTo>
                      <a:lnTo>
                        <a:pt x="478" y="831"/>
                      </a:lnTo>
                      <a:lnTo>
                        <a:pt x="434" y="817"/>
                      </a:lnTo>
                      <a:lnTo>
                        <a:pt x="403" y="799"/>
                      </a:lnTo>
                      <a:lnTo>
                        <a:pt x="362" y="810"/>
                      </a:lnTo>
                      <a:lnTo>
                        <a:pt x="324" y="838"/>
                      </a:lnTo>
                      <a:lnTo>
                        <a:pt x="346" y="810"/>
                      </a:lnTo>
                      <a:lnTo>
                        <a:pt x="393" y="792"/>
                      </a:lnTo>
                      <a:lnTo>
                        <a:pt x="299" y="732"/>
                      </a:lnTo>
                      <a:lnTo>
                        <a:pt x="425" y="792"/>
                      </a:lnTo>
                      <a:lnTo>
                        <a:pt x="519" y="831"/>
                      </a:lnTo>
                      <a:lnTo>
                        <a:pt x="516" y="764"/>
                      </a:lnTo>
                      <a:lnTo>
                        <a:pt x="500" y="660"/>
                      </a:lnTo>
                      <a:lnTo>
                        <a:pt x="486" y="603"/>
                      </a:lnTo>
                      <a:lnTo>
                        <a:pt x="460" y="583"/>
                      </a:lnTo>
                      <a:lnTo>
                        <a:pt x="440" y="568"/>
                      </a:lnTo>
                      <a:lnTo>
                        <a:pt x="371" y="592"/>
                      </a:lnTo>
                      <a:lnTo>
                        <a:pt x="432" y="564"/>
                      </a:lnTo>
                      <a:lnTo>
                        <a:pt x="425" y="554"/>
                      </a:lnTo>
                      <a:lnTo>
                        <a:pt x="378" y="542"/>
                      </a:lnTo>
                      <a:lnTo>
                        <a:pt x="412" y="547"/>
                      </a:lnTo>
                      <a:lnTo>
                        <a:pt x="390" y="511"/>
                      </a:lnTo>
                      <a:lnTo>
                        <a:pt x="419" y="544"/>
                      </a:lnTo>
                      <a:lnTo>
                        <a:pt x="440" y="557"/>
                      </a:lnTo>
                      <a:lnTo>
                        <a:pt x="469" y="571"/>
                      </a:lnTo>
                      <a:lnTo>
                        <a:pt x="481" y="581"/>
                      </a:lnTo>
                      <a:lnTo>
                        <a:pt x="473" y="511"/>
                      </a:lnTo>
                      <a:lnTo>
                        <a:pt x="466" y="464"/>
                      </a:lnTo>
                      <a:lnTo>
                        <a:pt x="453" y="425"/>
                      </a:lnTo>
                      <a:lnTo>
                        <a:pt x="444" y="379"/>
                      </a:lnTo>
                      <a:lnTo>
                        <a:pt x="429" y="379"/>
                      </a:lnTo>
                      <a:lnTo>
                        <a:pt x="406" y="381"/>
                      </a:lnTo>
                      <a:lnTo>
                        <a:pt x="360" y="402"/>
                      </a:lnTo>
                      <a:lnTo>
                        <a:pt x="400" y="372"/>
                      </a:lnTo>
                      <a:lnTo>
                        <a:pt x="423" y="369"/>
                      </a:lnTo>
                      <a:lnTo>
                        <a:pt x="445" y="366"/>
                      </a:lnTo>
                      <a:lnTo>
                        <a:pt x="447" y="345"/>
                      </a:lnTo>
                      <a:lnTo>
                        <a:pt x="431" y="338"/>
                      </a:lnTo>
                      <a:lnTo>
                        <a:pt x="419" y="326"/>
                      </a:lnTo>
                      <a:lnTo>
                        <a:pt x="394" y="301"/>
                      </a:lnTo>
                      <a:lnTo>
                        <a:pt x="429" y="326"/>
                      </a:lnTo>
                      <a:lnTo>
                        <a:pt x="450" y="337"/>
                      </a:lnTo>
                      <a:lnTo>
                        <a:pt x="445" y="305"/>
                      </a:lnTo>
                      <a:lnTo>
                        <a:pt x="444" y="277"/>
                      </a:lnTo>
                      <a:lnTo>
                        <a:pt x="444" y="216"/>
                      </a:lnTo>
                      <a:lnTo>
                        <a:pt x="450" y="285"/>
                      </a:lnTo>
                      <a:lnTo>
                        <a:pt x="454" y="316"/>
                      </a:lnTo>
                      <a:lnTo>
                        <a:pt x="466" y="330"/>
                      </a:lnTo>
                      <a:lnTo>
                        <a:pt x="501" y="277"/>
                      </a:lnTo>
                      <a:lnTo>
                        <a:pt x="484" y="317"/>
                      </a:lnTo>
                      <a:lnTo>
                        <a:pt x="513" y="324"/>
                      </a:lnTo>
                      <a:lnTo>
                        <a:pt x="481" y="324"/>
                      </a:lnTo>
                      <a:lnTo>
                        <a:pt x="466" y="340"/>
                      </a:lnTo>
                      <a:lnTo>
                        <a:pt x="460" y="369"/>
                      </a:lnTo>
                      <a:lnTo>
                        <a:pt x="463" y="390"/>
                      </a:lnTo>
                      <a:lnTo>
                        <a:pt x="482" y="437"/>
                      </a:lnTo>
                      <a:lnTo>
                        <a:pt x="494" y="500"/>
                      </a:lnTo>
                      <a:lnTo>
                        <a:pt x="503" y="468"/>
                      </a:lnTo>
                      <a:lnTo>
                        <a:pt x="520" y="433"/>
                      </a:lnTo>
                      <a:lnTo>
                        <a:pt x="541" y="405"/>
                      </a:lnTo>
                      <a:lnTo>
                        <a:pt x="539" y="376"/>
                      </a:lnTo>
                      <a:lnTo>
                        <a:pt x="551" y="320"/>
                      </a:lnTo>
                      <a:lnTo>
                        <a:pt x="545" y="373"/>
                      </a:lnTo>
                      <a:lnTo>
                        <a:pt x="548" y="394"/>
                      </a:lnTo>
                      <a:lnTo>
                        <a:pt x="593" y="359"/>
                      </a:lnTo>
                      <a:lnTo>
                        <a:pt x="560" y="394"/>
                      </a:lnTo>
                      <a:lnTo>
                        <a:pt x="547" y="415"/>
                      </a:lnTo>
                      <a:lnTo>
                        <a:pt x="533" y="441"/>
                      </a:lnTo>
                      <a:lnTo>
                        <a:pt x="517" y="475"/>
                      </a:lnTo>
                      <a:lnTo>
                        <a:pt x="510" y="508"/>
                      </a:lnTo>
                      <a:lnTo>
                        <a:pt x="508" y="542"/>
                      </a:lnTo>
                      <a:lnTo>
                        <a:pt x="522" y="592"/>
                      </a:lnTo>
                      <a:lnTo>
                        <a:pt x="535" y="661"/>
                      </a:lnTo>
                      <a:lnTo>
                        <a:pt x="544" y="746"/>
                      </a:lnTo>
                      <a:lnTo>
                        <a:pt x="560" y="827"/>
                      </a:lnTo>
                      <a:lnTo>
                        <a:pt x="576" y="891"/>
                      </a:lnTo>
                      <a:lnTo>
                        <a:pt x="595" y="998"/>
                      </a:lnTo>
                      <a:lnTo>
                        <a:pt x="623" y="962"/>
                      </a:lnTo>
                      <a:lnTo>
                        <a:pt x="661" y="898"/>
                      </a:lnTo>
                      <a:lnTo>
                        <a:pt x="686" y="842"/>
                      </a:lnTo>
                      <a:lnTo>
                        <a:pt x="705" y="785"/>
                      </a:lnTo>
                      <a:lnTo>
                        <a:pt x="692" y="682"/>
                      </a:lnTo>
                      <a:lnTo>
                        <a:pt x="714" y="778"/>
                      </a:lnTo>
                      <a:lnTo>
                        <a:pt x="755" y="696"/>
                      </a:lnTo>
                      <a:lnTo>
                        <a:pt x="711" y="806"/>
                      </a:lnTo>
                      <a:lnTo>
                        <a:pt x="689" y="873"/>
                      </a:lnTo>
                      <a:lnTo>
                        <a:pt x="699" y="873"/>
                      </a:lnTo>
                      <a:lnTo>
                        <a:pt x="796" y="764"/>
                      </a:lnTo>
                      <a:lnTo>
                        <a:pt x="721" y="863"/>
                      </a:lnTo>
                      <a:lnTo>
                        <a:pt x="683" y="902"/>
                      </a:lnTo>
                      <a:lnTo>
                        <a:pt x="658" y="934"/>
                      </a:lnTo>
                      <a:lnTo>
                        <a:pt x="632" y="973"/>
                      </a:lnTo>
                      <a:lnTo>
                        <a:pt x="603" y="1024"/>
                      </a:lnTo>
                      <a:lnTo>
                        <a:pt x="606" y="1085"/>
                      </a:lnTo>
                      <a:lnTo>
                        <a:pt x="616" y="1142"/>
                      </a:lnTo>
                      <a:lnTo>
                        <a:pt x="620" y="1177"/>
                      </a:lnTo>
                      <a:lnTo>
                        <a:pt x="620" y="1221"/>
                      </a:lnTo>
                      <a:lnTo>
                        <a:pt x="624" y="1269"/>
                      </a:lnTo>
                      <a:lnTo>
                        <a:pt x="647" y="1295"/>
                      </a:lnTo>
                      <a:lnTo>
                        <a:pt x="680" y="1330"/>
                      </a:lnTo>
                      <a:lnTo>
                        <a:pt x="714" y="1376"/>
                      </a:lnTo>
                      <a:lnTo>
                        <a:pt x="747" y="1427"/>
                      </a:lnTo>
                      <a:lnTo>
                        <a:pt x="759" y="1466"/>
                      </a:lnTo>
                      <a:lnTo>
                        <a:pt x="769" y="1511"/>
                      </a:lnTo>
                      <a:lnTo>
                        <a:pt x="798" y="1463"/>
                      </a:lnTo>
                      <a:lnTo>
                        <a:pt x="826" y="1409"/>
                      </a:lnTo>
                      <a:lnTo>
                        <a:pt x="857" y="1340"/>
                      </a:lnTo>
                      <a:lnTo>
                        <a:pt x="877" y="1278"/>
                      </a:lnTo>
                      <a:lnTo>
                        <a:pt x="893" y="1217"/>
                      </a:lnTo>
                      <a:lnTo>
                        <a:pt x="890" y="1183"/>
                      </a:lnTo>
                      <a:lnTo>
                        <a:pt x="879" y="1148"/>
                      </a:lnTo>
                      <a:lnTo>
                        <a:pt x="871" y="1113"/>
                      </a:lnTo>
                      <a:lnTo>
                        <a:pt x="866" y="1080"/>
                      </a:lnTo>
                      <a:lnTo>
                        <a:pt x="855" y="1031"/>
                      </a:lnTo>
                      <a:lnTo>
                        <a:pt x="848" y="1002"/>
                      </a:lnTo>
                      <a:lnTo>
                        <a:pt x="832" y="1003"/>
                      </a:lnTo>
                      <a:lnTo>
                        <a:pt x="813" y="1006"/>
                      </a:lnTo>
                      <a:lnTo>
                        <a:pt x="779" y="1006"/>
                      </a:lnTo>
                      <a:lnTo>
                        <a:pt x="756" y="1027"/>
                      </a:lnTo>
                      <a:lnTo>
                        <a:pt x="741" y="1046"/>
                      </a:lnTo>
                      <a:lnTo>
                        <a:pt x="719" y="1091"/>
                      </a:lnTo>
                      <a:lnTo>
                        <a:pt x="735" y="1038"/>
                      </a:lnTo>
                      <a:lnTo>
                        <a:pt x="771" y="1005"/>
                      </a:lnTo>
                      <a:lnTo>
                        <a:pt x="755" y="1003"/>
                      </a:lnTo>
                      <a:lnTo>
                        <a:pt x="731" y="988"/>
                      </a:lnTo>
                      <a:lnTo>
                        <a:pt x="712" y="964"/>
                      </a:lnTo>
                      <a:lnTo>
                        <a:pt x="751" y="995"/>
                      </a:lnTo>
                      <a:lnTo>
                        <a:pt x="800" y="996"/>
                      </a:lnTo>
                      <a:lnTo>
                        <a:pt x="805" y="992"/>
                      </a:lnTo>
                      <a:lnTo>
                        <a:pt x="781" y="974"/>
                      </a:lnTo>
                      <a:lnTo>
                        <a:pt x="754" y="938"/>
                      </a:lnTo>
                      <a:lnTo>
                        <a:pt x="791" y="972"/>
                      </a:lnTo>
                      <a:lnTo>
                        <a:pt x="816" y="992"/>
                      </a:lnTo>
                      <a:lnTo>
                        <a:pt x="848" y="988"/>
                      </a:lnTo>
                      <a:lnTo>
                        <a:pt x="838" y="954"/>
                      </a:lnTo>
                      <a:lnTo>
                        <a:pt x="826" y="921"/>
                      </a:lnTo>
                      <a:lnTo>
                        <a:pt x="772" y="816"/>
                      </a:lnTo>
                      <a:lnTo>
                        <a:pt x="833" y="917"/>
                      </a:lnTo>
                      <a:lnTo>
                        <a:pt x="838" y="823"/>
                      </a:lnTo>
                      <a:lnTo>
                        <a:pt x="844" y="933"/>
                      </a:lnTo>
                      <a:lnTo>
                        <a:pt x="885" y="1113"/>
                      </a:lnTo>
                      <a:lnTo>
                        <a:pt x="899" y="1145"/>
                      </a:lnTo>
                      <a:lnTo>
                        <a:pt x="915" y="1150"/>
                      </a:lnTo>
                      <a:lnTo>
                        <a:pt x="931" y="1111"/>
                      </a:lnTo>
                      <a:lnTo>
                        <a:pt x="943" y="1071"/>
                      </a:lnTo>
                      <a:lnTo>
                        <a:pt x="968" y="1113"/>
                      </a:lnTo>
                      <a:lnTo>
                        <a:pt x="944" y="1164"/>
                      </a:lnTo>
                      <a:lnTo>
                        <a:pt x="932" y="1216"/>
                      </a:lnTo>
                      <a:lnTo>
                        <a:pt x="912" y="1280"/>
                      </a:lnTo>
                      <a:lnTo>
                        <a:pt x="889" y="1362"/>
                      </a:lnTo>
                      <a:lnTo>
                        <a:pt x="864" y="1416"/>
                      </a:lnTo>
                      <a:lnTo>
                        <a:pt x="844" y="1469"/>
                      </a:lnTo>
                      <a:lnTo>
                        <a:pt x="819" y="1522"/>
                      </a:lnTo>
                      <a:lnTo>
                        <a:pt x="794" y="1567"/>
                      </a:lnTo>
                      <a:lnTo>
                        <a:pt x="785" y="1602"/>
                      </a:lnTo>
                      <a:lnTo>
                        <a:pt x="781" y="1645"/>
                      </a:lnTo>
                      <a:lnTo>
                        <a:pt x="781" y="1736"/>
                      </a:lnTo>
                      <a:lnTo>
                        <a:pt x="781" y="1815"/>
                      </a:lnTo>
                      <a:lnTo>
                        <a:pt x="785" y="1879"/>
                      </a:lnTo>
                      <a:lnTo>
                        <a:pt x="794" y="1943"/>
                      </a:lnTo>
                      <a:lnTo>
                        <a:pt x="810" y="1998"/>
                      </a:lnTo>
                      <a:lnTo>
                        <a:pt x="830" y="2060"/>
                      </a:lnTo>
                      <a:lnTo>
                        <a:pt x="857" y="2120"/>
                      </a:lnTo>
                      <a:lnTo>
                        <a:pt x="874" y="2174"/>
                      </a:lnTo>
                      <a:lnTo>
                        <a:pt x="898" y="2223"/>
                      </a:lnTo>
                      <a:lnTo>
                        <a:pt x="920" y="2269"/>
                      </a:lnTo>
                      <a:lnTo>
                        <a:pt x="933" y="2288"/>
                      </a:lnTo>
                      <a:lnTo>
                        <a:pt x="945" y="2298"/>
                      </a:lnTo>
                      <a:lnTo>
                        <a:pt x="958" y="2284"/>
                      </a:lnTo>
                      <a:lnTo>
                        <a:pt x="970" y="2262"/>
                      </a:lnTo>
                      <a:lnTo>
                        <a:pt x="986" y="2227"/>
                      </a:lnTo>
                      <a:lnTo>
                        <a:pt x="999" y="2178"/>
                      </a:lnTo>
                      <a:lnTo>
                        <a:pt x="1008" y="2135"/>
                      </a:lnTo>
                      <a:lnTo>
                        <a:pt x="1021" y="2071"/>
                      </a:lnTo>
                      <a:lnTo>
                        <a:pt x="1030" y="2007"/>
                      </a:lnTo>
                      <a:lnTo>
                        <a:pt x="1043" y="1917"/>
                      </a:lnTo>
                      <a:lnTo>
                        <a:pt x="1050" y="1825"/>
                      </a:lnTo>
                      <a:lnTo>
                        <a:pt x="1056" y="1733"/>
                      </a:lnTo>
                      <a:lnTo>
                        <a:pt x="1063" y="1665"/>
                      </a:lnTo>
                      <a:lnTo>
                        <a:pt x="1065" y="1589"/>
                      </a:lnTo>
                      <a:lnTo>
                        <a:pt x="1068" y="1498"/>
                      </a:lnTo>
                      <a:lnTo>
                        <a:pt x="1075" y="1437"/>
                      </a:lnTo>
                      <a:lnTo>
                        <a:pt x="1076" y="1386"/>
                      </a:lnTo>
                      <a:lnTo>
                        <a:pt x="1085" y="1312"/>
                      </a:lnTo>
                      <a:lnTo>
                        <a:pt x="1089" y="1274"/>
                      </a:lnTo>
                      <a:lnTo>
                        <a:pt x="1088" y="1246"/>
                      </a:lnTo>
                      <a:lnTo>
                        <a:pt x="1069" y="1209"/>
                      </a:lnTo>
                      <a:lnTo>
                        <a:pt x="1045" y="1188"/>
                      </a:lnTo>
                      <a:lnTo>
                        <a:pt x="1010" y="1167"/>
                      </a:lnTo>
                      <a:lnTo>
                        <a:pt x="984" y="1143"/>
                      </a:lnTo>
                      <a:lnTo>
                        <a:pt x="968" y="1113"/>
                      </a:lnTo>
                      <a:lnTo>
                        <a:pt x="943" y="1071"/>
                      </a:lnTo>
                      <a:lnTo>
                        <a:pt x="933" y="1042"/>
                      </a:lnTo>
                      <a:lnTo>
                        <a:pt x="921" y="1001"/>
                      </a:lnTo>
                      <a:lnTo>
                        <a:pt x="910" y="944"/>
                      </a:lnTo>
                      <a:lnTo>
                        <a:pt x="903" y="899"/>
                      </a:lnTo>
                      <a:lnTo>
                        <a:pt x="895" y="837"/>
                      </a:lnTo>
                      <a:lnTo>
                        <a:pt x="891" y="793"/>
                      </a:lnTo>
                      <a:lnTo>
                        <a:pt x="870" y="688"/>
                      </a:lnTo>
                      <a:lnTo>
                        <a:pt x="866" y="671"/>
                      </a:lnTo>
                      <a:lnTo>
                        <a:pt x="851" y="639"/>
                      </a:lnTo>
                      <a:lnTo>
                        <a:pt x="818" y="590"/>
                      </a:lnTo>
                      <a:lnTo>
                        <a:pt x="787" y="600"/>
                      </a:lnTo>
                      <a:lnTo>
                        <a:pt x="736" y="604"/>
                      </a:lnTo>
                      <a:lnTo>
                        <a:pt x="692" y="600"/>
                      </a:lnTo>
                      <a:lnTo>
                        <a:pt x="670" y="604"/>
                      </a:lnTo>
                      <a:lnTo>
                        <a:pt x="626" y="682"/>
                      </a:lnTo>
                      <a:lnTo>
                        <a:pt x="661" y="590"/>
                      </a:lnTo>
                      <a:lnTo>
                        <a:pt x="632" y="593"/>
                      </a:lnTo>
                      <a:lnTo>
                        <a:pt x="551" y="561"/>
                      </a:lnTo>
                      <a:lnTo>
                        <a:pt x="626" y="583"/>
                      </a:lnTo>
                      <a:lnTo>
                        <a:pt x="724" y="586"/>
                      </a:lnTo>
                      <a:lnTo>
                        <a:pt x="768" y="586"/>
                      </a:lnTo>
                      <a:lnTo>
                        <a:pt x="818" y="572"/>
                      </a:lnTo>
                      <a:lnTo>
                        <a:pt x="791" y="525"/>
                      </a:lnTo>
                      <a:lnTo>
                        <a:pt x="778" y="500"/>
                      </a:lnTo>
                      <a:lnTo>
                        <a:pt x="763" y="480"/>
                      </a:lnTo>
                      <a:lnTo>
                        <a:pt x="741" y="475"/>
                      </a:lnTo>
                      <a:lnTo>
                        <a:pt x="693" y="466"/>
                      </a:lnTo>
                      <a:lnTo>
                        <a:pt x="640" y="440"/>
                      </a:lnTo>
                      <a:lnTo>
                        <a:pt x="623" y="447"/>
                      </a:lnTo>
                      <a:lnTo>
                        <a:pt x="563" y="454"/>
                      </a:lnTo>
                      <a:lnTo>
                        <a:pt x="617" y="440"/>
                      </a:lnTo>
                      <a:lnTo>
                        <a:pt x="633" y="429"/>
                      </a:lnTo>
                      <a:lnTo>
                        <a:pt x="624" y="411"/>
                      </a:lnTo>
                      <a:lnTo>
                        <a:pt x="661" y="440"/>
                      </a:lnTo>
                      <a:lnTo>
                        <a:pt x="664" y="420"/>
                      </a:lnTo>
                      <a:lnTo>
                        <a:pt x="654" y="362"/>
                      </a:lnTo>
                      <a:lnTo>
                        <a:pt x="673" y="423"/>
                      </a:lnTo>
                      <a:lnTo>
                        <a:pt x="673" y="444"/>
                      </a:lnTo>
                      <a:lnTo>
                        <a:pt x="730" y="459"/>
                      </a:lnTo>
                      <a:lnTo>
                        <a:pt x="756" y="459"/>
                      </a:lnTo>
                      <a:lnTo>
                        <a:pt x="739" y="425"/>
                      </a:lnTo>
                      <a:lnTo>
                        <a:pt x="719" y="404"/>
                      </a:lnTo>
                      <a:lnTo>
                        <a:pt x="703" y="376"/>
                      </a:lnTo>
                      <a:lnTo>
                        <a:pt x="695" y="347"/>
                      </a:lnTo>
                      <a:lnTo>
                        <a:pt x="677" y="320"/>
                      </a:lnTo>
                      <a:lnTo>
                        <a:pt x="658" y="287"/>
                      </a:lnTo>
                      <a:lnTo>
                        <a:pt x="636" y="287"/>
                      </a:lnTo>
                      <a:lnTo>
                        <a:pt x="611" y="278"/>
                      </a:lnTo>
                      <a:lnTo>
                        <a:pt x="589" y="285"/>
                      </a:lnTo>
                      <a:lnTo>
                        <a:pt x="561" y="310"/>
                      </a:lnTo>
                      <a:lnTo>
                        <a:pt x="582" y="280"/>
                      </a:lnTo>
                      <a:lnTo>
                        <a:pt x="599" y="273"/>
                      </a:lnTo>
                      <a:lnTo>
                        <a:pt x="560" y="248"/>
                      </a:lnTo>
                      <a:lnTo>
                        <a:pt x="626" y="274"/>
                      </a:lnTo>
                      <a:lnTo>
                        <a:pt x="642" y="274"/>
                      </a:lnTo>
                      <a:lnTo>
                        <a:pt x="658" y="269"/>
                      </a:lnTo>
                      <a:lnTo>
                        <a:pt x="645" y="235"/>
                      </a:lnTo>
                      <a:lnTo>
                        <a:pt x="639" y="202"/>
                      </a:lnTo>
                      <a:lnTo>
                        <a:pt x="629" y="181"/>
                      </a:lnTo>
                      <a:lnTo>
                        <a:pt x="620" y="170"/>
                      </a:lnTo>
                      <a:lnTo>
                        <a:pt x="592" y="135"/>
                      </a:lnTo>
                      <a:lnTo>
                        <a:pt x="624" y="167"/>
                      </a:lnTo>
                      <a:lnTo>
                        <a:pt x="640" y="191"/>
                      </a:lnTo>
                      <a:lnTo>
                        <a:pt x="633" y="118"/>
                      </a:lnTo>
                      <a:lnTo>
                        <a:pt x="646" y="181"/>
                      </a:lnTo>
                      <a:lnTo>
                        <a:pt x="651" y="207"/>
                      </a:lnTo>
                      <a:lnTo>
                        <a:pt x="659" y="228"/>
                      </a:lnTo>
                      <a:lnTo>
                        <a:pt x="671" y="242"/>
                      </a:lnTo>
                      <a:lnTo>
                        <a:pt x="696" y="238"/>
                      </a:lnTo>
                      <a:lnTo>
                        <a:pt x="721" y="228"/>
                      </a:lnTo>
                      <a:lnTo>
                        <a:pt x="746" y="210"/>
                      </a:lnTo>
                      <a:lnTo>
                        <a:pt x="724" y="235"/>
                      </a:lnTo>
                      <a:lnTo>
                        <a:pt x="736" y="249"/>
                      </a:lnTo>
                      <a:lnTo>
                        <a:pt x="719" y="239"/>
                      </a:lnTo>
                      <a:lnTo>
                        <a:pt x="692" y="248"/>
                      </a:lnTo>
                      <a:lnTo>
                        <a:pt x="677" y="262"/>
                      </a:lnTo>
                      <a:lnTo>
                        <a:pt x="684" y="278"/>
                      </a:lnTo>
                      <a:lnTo>
                        <a:pt x="695" y="301"/>
                      </a:lnTo>
                      <a:lnTo>
                        <a:pt x="714" y="330"/>
                      </a:lnTo>
                      <a:lnTo>
                        <a:pt x="734" y="362"/>
                      </a:lnTo>
                      <a:lnTo>
                        <a:pt x="762" y="395"/>
                      </a:lnTo>
                      <a:lnTo>
                        <a:pt x="771" y="369"/>
                      </a:lnTo>
                      <a:lnTo>
                        <a:pt x="778" y="340"/>
                      </a:lnTo>
                      <a:lnTo>
                        <a:pt x="781" y="308"/>
                      </a:lnTo>
                      <a:lnTo>
                        <a:pt x="780" y="245"/>
                      </a:lnTo>
                      <a:lnTo>
                        <a:pt x="787" y="308"/>
                      </a:lnTo>
                      <a:lnTo>
                        <a:pt x="787" y="340"/>
                      </a:lnTo>
                      <a:lnTo>
                        <a:pt x="791" y="349"/>
                      </a:lnTo>
                      <a:lnTo>
                        <a:pt x="809" y="347"/>
                      </a:lnTo>
                      <a:lnTo>
                        <a:pt x="847" y="362"/>
                      </a:lnTo>
                      <a:lnTo>
                        <a:pt x="810" y="355"/>
                      </a:lnTo>
                      <a:lnTo>
                        <a:pt x="793" y="359"/>
                      </a:lnTo>
                      <a:lnTo>
                        <a:pt x="784" y="376"/>
                      </a:lnTo>
                      <a:lnTo>
                        <a:pt x="777" y="408"/>
                      </a:lnTo>
                      <a:lnTo>
                        <a:pt x="794" y="440"/>
                      </a:lnTo>
                      <a:lnTo>
                        <a:pt x="838" y="518"/>
                      </a:lnTo>
                      <a:lnTo>
                        <a:pt x="859" y="560"/>
                      </a:lnTo>
                      <a:lnTo>
                        <a:pt x="875" y="593"/>
                      </a:lnTo>
                      <a:lnTo>
                        <a:pt x="901" y="645"/>
                      </a:lnTo>
                      <a:lnTo>
                        <a:pt x="914" y="702"/>
                      </a:lnTo>
                      <a:lnTo>
                        <a:pt x="926" y="730"/>
                      </a:lnTo>
                      <a:lnTo>
                        <a:pt x="942" y="667"/>
                      </a:lnTo>
                      <a:lnTo>
                        <a:pt x="950" y="606"/>
                      </a:lnTo>
                      <a:lnTo>
                        <a:pt x="948" y="546"/>
                      </a:lnTo>
                      <a:lnTo>
                        <a:pt x="936" y="526"/>
                      </a:lnTo>
                      <a:lnTo>
                        <a:pt x="914" y="511"/>
                      </a:lnTo>
                      <a:lnTo>
                        <a:pt x="880" y="483"/>
                      </a:lnTo>
                      <a:lnTo>
                        <a:pt x="861" y="490"/>
                      </a:lnTo>
                      <a:lnTo>
                        <a:pt x="822" y="483"/>
                      </a:lnTo>
                      <a:lnTo>
                        <a:pt x="855" y="482"/>
                      </a:lnTo>
                      <a:lnTo>
                        <a:pt x="870" y="476"/>
                      </a:lnTo>
                      <a:lnTo>
                        <a:pt x="851" y="450"/>
                      </a:lnTo>
                      <a:lnTo>
                        <a:pt x="832" y="416"/>
                      </a:lnTo>
                      <a:lnTo>
                        <a:pt x="857" y="443"/>
                      </a:lnTo>
                      <a:lnTo>
                        <a:pt x="861" y="434"/>
                      </a:lnTo>
                      <a:lnTo>
                        <a:pt x="866" y="405"/>
                      </a:lnTo>
                      <a:lnTo>
                        <a:pt x="868" y="437"/>
                      </a:lnTo>
                      <a:lnTo>
                        <a:pt x="864" y="455"/>
                      </a:lnTo>
                      <a:lnTo>
                        <a:pt x="883" y="473"/>
                      </a:lnTo>
                      <a:lnTo>
                        <a:pt x="914" y="490"/>
                      </a:lnTo>
                      <a:lnTo>
                        <a:pt x="931" y="505"/>
                      </a:lnTo>
                      <a:lnTo>
                        <a:pt x="946" y="507"/>
                      </a:lnTo>
                      <a:lnTo>
                        <a:pt x="955" y="433"/>
                      </a:lnTo>
                      <a:lnTo>
                        <a:pt x="952" y="355"/>
                      </a:lnTo>
                      <a:lnTo>
                        <a:pt x="952" y="305"/>
                      </a:lnTo>
                      <a:lnTo>
                        <a:pt x="920" y="298"/>
                      </a:lnTo>
                      <a:lnTo>
                        <a:pt x="896" y="292"/>
                      </a:lnTo>
                      <a:lnTo>
                        <a:pt x="873" y="291"/>
                      </a:lnTo>
                      <a:lnTo>
                        <a:pt x="851" y="299"/>
                      </a:lnTo>
                      <a:lnTo>
                        <a:pt x="829" y="333"/>
                      </a:lnTo>
                      <a:lnTo>
                        <a:pt x="842" y="301"/>
                      </a:lnTo>
                      <a:lnTo>
                        <a:pt x="861" y="287"/>
                      </a:lnTo>
                      <a:lnTo>
                        <a:pt x="819" y="259"/>
                      </a:lnTo>
                      <a:lnTo>
                        <a:pt x="855" y="274"/>
                      </a:lnTo>
                      <a:lnTo>
                        <a:pt x="900" y="287"/>
                      </a:lnTo>
                      <a:lnTo>
                        <a:pt x="929" y="292"/>
                      </a:lnTo>
                      <a:lnTo>
                        <a:pt x="952" y="291"/>
                      </a:lnTo>
                      <a:lnTo>
                        <a:pt x="949" y="252"/>
                      </a:lnTo>
                      <a:lnTo>
                        <a:pt x="924" y="234"/>
                      </a:lnTo>
                      <a:lnTo>
                        <a:pt x="907" y="239"/>
                      </a:lnTo>
                      <a:lnTo>
                        <a:pt x="889" y="238"/>
                      </a:lnTo>
                      <a:lnTo>
                        <a:pt x="846" y="221"/>
                      </a:lnTo>
                      <a:lnTo>
                        <a:pt x="899" y="230"/>
                      </a:lnTo>
                      <a:lnTo>
                        <a:pt x="923" y="227"/>
                      </a:lnTo>
                      <a:lnTo>
                        <a:pt x="889" y="207"/>
                      </a:lnTo>
                      <a:lnTo>
                        <a:pt x="870" y="191"/>
                      </a:lnTo>
                      <a:lnTo>
                        <a:pt x="822" y="145"/>
                      </a:lnTo>
                      <a:lnTo>
                        <a:pt x="882" y="191"/>
                      </a:lnTo>
                      <a:lnTo>
                        <a:pt x="904" y="206"/>
                      </a:lnTo>
                      <a:lnTo>
                        <a:pt x="920" y="210"/>
                      </a:lnTo>
                      <a:lnTo>
                        <a:pt x="915" y="181"/>
                      </a:lnTo>
                      <a:lnTo>
                        <a:pt x="926" y="216"/>
                      </a:lnTo>
                      <a:lnTo>
                        <a:pt x="942" y="225"/>
                      </a:lnTo>
                      <a:lnTo>
                        <a:pt x="953" y="230"/>
                      </a:lnTo>
                      <a:lnTo>
                        <a:pt x="958" y="202"/>
                      </a:lnTo>
                      <a:lnTo>
                        <a:pt x="955" y="171"/>
                      </a:lnTo>
                      <a:lnTo>
                        <a:pt x="939" y="163"/>
                      </a:lnTo>
                      <a:lnTo>
                        <a:pt x="914" y="138"/>
                      </a:lnTo>
                      <a:lnTo>
                        <a:pt x="885" y="90"/>
                      </a:lnTo>
                      <a:lnTo>
                        <a:pt x="927" y="139"/>
                      </a:lnTo>
                      <a:lnTo>
                        <a:pt x="942" y="154"/>
                      </a:lnTo>
                      <a:lnTo>
                        <a:pt x="961" y="161"/>
                      </a:lnTo>
                      <a:lnTo>
                        <a:pt x="961" y="147"/>
                      </a:lnTo>
                      <a:lnTo>
                        <a:pt x="948" y="125"/>
                      </a:lnTo>
                      <a:lnTo>
                        <a:pt x="921" y="46"/>
                      </a:lnTo>
                      <a:lnTo>
                        <a:pt x="949" y="104"/>
                      </a:lnTo>
                      <a:lnTo>
                        <a:pt x="955" y="57"/>
                      </a:lnTo>
                      <a:lnTo>
                        <a:pt x="955" y="113"/>
                      </a:lnTo>
                      <a:lnTo>
                        <a:pt x="967" y="136"/>
                      </a:lnTo>
                      <a:lnTo>
                        <a:pt x="971" y="99"/>
                      </a:lnTo>
                      <a:lnTo>
                        <a:pt x="983" y="4"/>
                      </a:lnTo>
                      <a:lnTo>
                        <a:pt x="981" y="85"/>
                      </a:lnTo>
                      <a:lnTo>
                        <a:pt x="987" y="104"/>
                      </a:lnTo>
                      <a:lnTo>
                        <a:pt x="1006" y="89"/>
                      </a:lnTo>
                      <a:lnTo>
                        <a:pt x="1040" y="43"/>
                      </a:lnTo>
                      <a:lnTo>
                        <a:pt x="1009" y="99"/>
                      </a:lnTo>
                      <a:lnTo>
                        <a:pt x="984" y="118"/>
                      </a:lnTo>
                      <a:lnTo>
                        <a:pt x="986" y="139"/>
                      </a:lnTo>
                      <a:lnTo>
                        <a:pt x="1030" y="89"/>
                      </a:lnTo>
                      <a:lnTo>
                        <a:pt x="1011" y="122"/>
                      </a:lnTo>
                      <a:lnTo>
                        <a:pt x="992" y="150"/>
                      </a:lnTo>
                      <a:lnTo>
                        <a:pt x="982" y="163"/>
                      </a:lnTo>
                      <a:lnTo>
                        <a:pt x="979" y="202"/>
                      </a:lnTo>
                      <a:lnTo>
                        <a:pt x="983" y="264"/>
                      </a:lnTo>
                      <a:lnTo>
                        <a:pt x="983" y="319"/>
                      </a:lnTo>
                      <a:lnTo>
                        <a:pt x="988" y="376"/>
                      </a:lnTo>
                      <a:lnTo>
                        <a:pt x="990" y="408"/>
                      </a:lnTo>
                      <a:lnTo>
                        <a:pt x="1018" y="401"/>
                      </a:lnTo>
                      <a:lnTo>
                        <a:pt x="1044" y="386"/>
                      </a:lnTo>
                      <a:lnTo>
                        <a:pt x="1050" y="327"/>
                      </a:lnTo>
                      <a:lnTo>
                        <a:pt x="1052" y="379"/>
                      </a:lnTo>
                      <a:lnTo>
                        <a:pt x="1074" y="369"/>
                      </a:lnTo>
                      <a:lnTo>
                        <a:pt x="1119" y="331"/>
                      </a:lnTo>
                      <a:lnTo>
                        <a:pt x="1082" y="369"/>
                      </a:lnTo>
                      <a:lnTo>
                        <a:pt x="1106" y="376"/>
                      </a:lnTo>
                      <a:lnTo>
                        <a:pt x="1077" y="376"/>
                      </a:lnTo>
                      <a:lnTo>
                        <a:pt x="1060" y="386"/>
                      </a:lnTo>
                      <a:lnTo>
                        <a:pt x="1040" y="401"/>
                      </a:lnTo>
                      <a:lnTo>
                        <a:pt x="1006" y="420"/>
                      </a:lnTo>
                      <a:lnTo>
                        <a:pt x="1026" y="423"/>
                      </a:lnTo>
                      <a:lnTo>
                        <a:pt x="1045" y="422"/>
                      </a:lnTo>
                      <a:lnTo>
                        <a:pt x="1070" y="422"/>
                      </a:lnTo>
                      <a:lnTo>
                        <a:pt x="1115" y="416"/>
                      </a:lnTo>
                      <a:lnTo>
                        <a:pt x="1059" y="433"/>
                      </a:lnTo>
                      <a:lnTo>
                        <a:pt x="1063" y="447"/>
                      </a:lnTo>
                      <a:lnTo>
                        <a:pt x="1072" y="468"/>
                      </a:lnTo>
                      <a:lnTo>
                        <a:pt x="1056" y="450"/>
                      </a:lnTo>
                      <a:lnTo>
                        <a:pt x="1049" y="430"/>
                      </a:lnTo>
                      <a:lnTo>
                        <a:pt x="1022" y="434"/>
                      </a:lnTo>
                      <a:lnTo>
                        <a:pt x="989" y="436"/>
                      </a:lnTo>
                      <a:lnTo>
                        <a:pt x="989" y="482"/>
                      </a:lnTo>
                      <a:lnTo>
                        <a:pt x="983" y="544"/>
                      </a:lnTo>
                      <a:lnTo>
                        <a:pt x="980" y="620"/>
                      </a:lnTo>
                      <a:lnTo>
                        <a:pt x="970" y="695"/>
                      </a:lnTo>
                      <a:lnTo>
                        <a:pt x="945" y="781"/>
                      </a:lnTo>
                      <a:lnTo>
                        <a:pt x="945" y="817"/>
                      </a:lnTo>
                      <a:lnTo>
                        <a:pt x="954" y="863"/>
                      </a:lnTo>
                      <a:lnTo>
                        <a:pt x="965" y="927"/>
                      </a:lnTo>
                      <a:lnTo>
                        <a:pt x="977" y="986"/>
                      </a:lnTo>
                      <a:lnTo>
                        <a:pt x="1009" y="931"/>
                      </a:lnTo>
                      <a:lnTo>
                        <a:pt x="1034" y="894"/>
                      </a:lnTo>
                      <a:lnTo>
                        <a:pt x="1071" y="858"/>
                      </a:lnTo>
                      <a:lnTo>
                        <a:pt x="1103" y="836"/>
                      </a:lnTo>
                      <a:lnTo>
                        <a:pt x="1122" y="819"/>
                      </a:lnTo>
                      <a:lnTo>
                        <a:pt x="1122" y="858"/>
                      </a:lnTo>
                      <a:lnTo>
                        <a:pt x="1093" y="882"/>
                      </a:lnTo>
                      <a:lnTo>
                        <a:pt x="1055" y="917"/>
                      </a:lnTo>
                      <a:lnTo>
                        <a:pt x="1028" y="963"/>
                      </a:lnTo>
                      <a:lnTo>
                        <a:pt x="1008" y="995"/>
                      </a:lnTo>
                      <a:lnTo>
                        <a:pt x="990" y="1032"/>
                      </a:lnTo>
                      <a:lnTo>
                        <a:pt x="1006" y="1066"/>
                      </a:lnTo>
                      <a:lnTo>
                        <a:pt x="1027" y="1092"/>
                      </a:lnTo>
                      <a:lnTo>
                        <a:pt x="1060" y="1118"/>
                      </a:lnTo>
                      <a:lnTo>
                        <a:pt x="1090" y="1128"/>
                      </a:lnTo>
                      <a:lnTo>
                        <a:pt x="1105" y="1086"/>
                      </a:lnTo>
                      <a:lnTo>
                        <a:pt x="1114" y="1027"/>
                      </a:lnTo>
                      <a:lnTo>
                        <a:pt x="1118" y="955"/>
                      </a:lnTo>
                      <a:lnTo>
                        <a:pt x="1122" y="882"/>
                      </a:lnTo>
                      <a:lnTo>
                        <a:pt x="1122" y="858"/>
                      </a:lnTo>
                      <a:lnTo>
                        <a:pt x="1122" y="821"/>
                      </a:lnTo>
                      <a:lnTo>
                        <a:pt x="1130" y="785"/>
                      </a:lnTo>
                      <a:lnTo>
                        <a:pt x="1133" y="732"/>
                      </a:lnTo>
                      <a:lnTo>
                        <a:pt x="1092" y="703"/>
                      </a:lnTo>
                      <a:lnTo>
                        <a:pt x="1067" y="713"/>
                      </a:lnTo>
                      <a:lnTo>
                        <a:pt x="1052" y="716"/>
                      </a:lnTo>
                      <a:lnTo>
                        <a:pt x="1026" y="764"/>
                      </a:lnTo>
                      <a:lnTo>
                        <a:pt x="1042" y="714"/>
                      </a:lnTo>
                      <a:lnTo>
                        <a:pt x="991" y="714"/>
                      </a:lnTo>
                      <a:lnTo>
                        <a:pt x="1054" y="706"/>
                      </a:lnTo>
                      <a:lnTo>
                        <a:pt x="1083" y="691"/>
                      </a:lnTo>
                      <a:lnTo>
                        <a:pt x="1061" y="677"/>
                      </a:lnTo>
                      <a:lnTo>
                        <a:pt x="1032" y="650"/>
                      </a:lnTo>
                      <a:lnTo>
                        <a:pt x="991" y="597"/>
                      </a:lnTo>
                      <a:lnTo>
                        <a:pt x="1067" y="668"/>
                      </a:lnTo>
                      <a:lnTo>
                        <a:pt x="1102" y="693"/>
                      </a:lnTo>
                      <a:lnTo>
                        <a:pt x="1136" y="703"/>
                      </a:lnTo>
                      <a:lnTo>
                        <a:pt x="1143" y="675"/>
                      </a:lnTo>
                      <a:lnTo>
                        <a:pt x="1136" y="632"/>
                      </a:lnTo>
                      <a:lnTo>
                        <a:pt x="1139" y="533"/>
                      </a:lnTo>
                      <a:lnTo>
                        <a:pt x="1134" y="468"/>
                      </a:lnTo>
                      <a:lnTo>
                        <a:pt x="1129" y="418"/>
                      </a:lnTo>
                      <a:lnTo>
                        <a:pt x="1126" y="352"/>
                      </a:lnTo>
                      <a:lnTo>
                        <a:pt x="1123" y="291"/>
                      </a:lnTo>
                      <a:lnTo>
                        <a:pt x="1113" y="281"/>
                      </a:lnTo>
                      <a:lnTo>
                        <a:pt x="1097" y="259"/>
                      </a:lnTo>
                      <a:lnTo>
                        <a:pt x="1072" y="260"/>
                      </a:lnTo>
                      <a:lnTo>
                        <a:pt x="1041" y="252"/>
                      </a:lnTo>
                      <a:lnTo>
                        <a:pt x="997" y="234"/>
                      </a:lnTo>
                      <a:lnTo>
                        <a:pt x="1072" y="252"/>
                      </a:lnTo>
                      <a:lnTo>
                        <a:pt x="1088" y="252"/>
                      </a:lnTo>
                      <a:lnTo>
                        <a:pt x="1090" y="241"/>
                      </a:lnTo>
                      <a:lnTo>
                        <a:pt x="1081" y="216"/>
                      </a:lnTo>
                      <a:lnTo>
                        <a:pt x="1068" y="182"/>
                      </a:lnTo>
                      <a:lnTo>
                        <a:pt x="1033" y="167"/>
                      </a:lnTo>
                      <a:lnTo>
                        <a:pt x="1065" y="174"/>
                      </a:lnTo>
                      <a:lnTo>
                        <a:pt x="1055" y="139"/>
                      </a:lnTo>
                      <a:lnTo>
                        <a:pt x="1038" y="61"/>
                      </a:lnTo>
                      <a:lnTo>
                        <a:pt x="1074" y="167"/>
                      </a:lnTo>
                      <a:lnTo>
                        <a:pt x="1082" y="189"/>
                      </a:lnTo>
                      <a:lnTo>
                        <a:pt x="1093" y="213"/>
                      </a:lnTo>
                      <a:lnTo>
                        <a:pt x="1104" y="241"/>
                      </a:lnTo>
                      <a:lnTo>
                        <a:pt x="1115" y="256"/>
                      </a:lnTo>
                      <a:lnTo>
                        <a:pt x="1125" y="259"/>
                      </a:lnTo>
                      <a:lnTo>
                        <a:pt x="1128" y="196"/>
                      </a:lnTo>
                      <a:lnTo>
                        <a:pt x="1116" y="154"/>
                      </a:lnTo>
                      <a:lnTo>
                        <a:pt x="1107" y="111"/>
                      </a:lnTo>
                      <a:lnTo>
                        <a:pt x="1096" y="83"/>
                      </a:lnTo>
                      <a:lnTo>
                        <a:pt x="1071" y="57"/>
                      </a:lnTo>
                      <a:lnTo>
                        <a:pt x="1096" y="72"/>
                      </a:lnTo>
                      <a:lnTo>
                        <a:pt x="1090" y="22"/>
                      </a:lnTo>
                      <a:lnTo>
                        <a:pt x="1106" y="82"/>
                      </a:lnTo>
                      <a:lnTo>
                        <a:pt x="1116" y="111"/>
                      </a:lnTo>
                      <a:lnTo>
                        <a:pt x="1122" y="135"/>
                      </a:lnTo>
                      <a:lnTo>
                        <a:pt x="1134" y="160"/>
                      </a:lnTo>
                      <a:lnTo>
                        <a:pt x="1135" y="131"/>
                      </a:lnTo>
                      <a:lnTo>
                        <a:pt x="1138" y="104"/>
                      </a:lnTo>
                      <a:lnTo>
                        <a:pt x="1138" y="69"/>
                      </a:lnTo>
                      <a:lnTo>
                        <a:pt x="1138" y="0"/>
                      </a:lnTo>
                      <a:lnTo>
                        <a:pt x="1148" y="58"/>
                      </a:lnTo>
                      <a:lnTo>
                        <a:pt x="1148" y="90"/>
                      </a:lnTo>
                      <a:lnTo>
                        <a:pt x="1147" y="129"/>
                      </a:lnTo>
                      <a:lnTo>
                        <a:pt x="1145" y="160"/>
                      </a:lnTo>
                      <a:lnTo>
                        <a:pt x="1172" y="152"/>
                      </a:lnTo>
                      <a:lnTo>
                        <a:pt x="1200" y="132"/>
                      </a:lnTo>
                      <a:lnTo>
                        <a:pt x="1254" y="78"/>
                      </a:lnTo>
                      <a:lnTo>
                        <a:pt x="1232" y="115"/>
                      </a:lnTo>
                      <a:lnTo>
                        <a:pt x="1219" y="125"/>
                      </a:lnTo>
                      <a:lnTo>
                        <a:pt x="1201" y="139"/>
                      </a:lnTo>
                      <a:lnTo>
                        <a:pt x="1216" y="150"/>
                      </a:lnTo>
                      <a:lnTo>
                        <a:pt x="1229" y="170"/>
                      </a:lnTo>
                      <a:lnTo>
                        <a:pt x="1210" y="154"/>
                      </a:lnTo>
                      <a:lnTo>
                        <a:pt x="1194" y="150"/>
                      </a:lnTo>
                      <a:lnTo>
                        <a:pt x="1166" y="167"/>
                      </a:lnTo>
                      <a:lnTo>
                        <a:pt x="1148" y="177"/>
                      </a:lnTo>
                      <a:lnTo>
                        <a:pt x="1143" y="213"/>
                      </a:lnTo>
                      <a:lnTo>
                        <a:pt x="1146" y="238"/>
                      </a:lnTo>
                      <a:lnTo>
                        <a:pt x="1149" y="291"/>
                      </a:lnTo>
                      <a:lnTo>
                        <a:pt x="1149" y="327"/>
                      </a:lnTo>
                      <a:lnTo>
                        <a:pt x="1157" y="355"/>
                      </a:lnTo>
                      <a:lnTo>
                        <a:pt x="1167" y="365"/>
                      </a:lnTo>
                      <a:lnTo>
                        <a:pt x="1186" y="355"/>
                      </a:lnTo>
                      <a:lnTo>
                        <a:pt x="1198" y="333"/>
                      </a:lnTo>
                      <a:lnTo>
                        <a:pt x="1223" y="303"/>
                      </a:lnTo>
                      <a:lnTo>
                        <a:pt x="1211" y="330"/>
                      </a:lnTo>
                      <a:lnTo>
                        <a:pt x="1203" y="347"/>
                      </a:lnTo>
                      <a:lnTo>
                        <a:pt x="1229" y="340"/>
                      </a:lnTo>
                      <a:lnTo>
                        <a:pt x="1276" y="340"/>
                      </a:lnTo>
                      <a:lnTo>
                        <a:pt x="1217" y="352"/>
                      </a:lnTo>
                      <a:lnTo>
                        <a:pt x="1195" y="363"/>
                      </a:lnTo>
                      <a:lnTo>
                        <a:pt x="1166" y="384"/>
                      </a:lnTo>
                      <a:lnTo>
                        <a:pt x="1162" y="409"/>
                      </a:lnTo>
                      <a:lnTo>
                        <a:pt x="1174" y="522"/>
                      </a:lnTo>
                      <a:lnTo>
                        <a:pt x="1171" y="586"/>
                      </a:lnTo>
                      <a:lnTo>
                        <a:pt x="1215" y="593"/>
                      </a:lnTo>
                      <a:lnTo>
                        <a:pt x="1335" y="586"/>
                      </a:lnTo>
                      <a:lnTo>
                        <a:pt x="1268" y="600"/>
                      </a:lnTo>
                      <a:lnTo>
                        <a:pt x="1328" y="636"/>
                      </a:lnTo>
                      <a:lnTo>
                        <a:pt x="1243" y="600"/>
                      </a:lnTo>
                      <a:lnTo>
                        <a:pt x="1177" y="607"/>
                      </a:lnTo>
                      <a:lnTo>
                        <a:pt x="1180" y="643"/>
                      </a:lnTo>
                      <a:lnTo>
                        <a:pt x="1185" y="716"/>
                      </a:lnTo>
                      <a:lnTo>
                        <a:pt x="1181" y="797"/>
                      </a:lnTo>
                      <a:lnTo>
                        <a:pt x="1203" y="794"/>
                      </a:lnTo>
                      <a:lnTo>
                        <a:pt x="1238" y="786"/>
                      </a:lnTo>
                      <a:lnTo>
                        <a:pt x="1266" y="779"/>
                      </a:lnTo>
                      <a:lnTo>
                        <a:pt x="1286" y="766"/>
                      </a:lnTo>
                      <a:lnTo>
                        <a:pt x="1288" y="740"/>
                      </a:lnTo>
                      <a:lnTo>
                        <a:pt x="1279" y="713"/>
                      </a:lnTo>
                      <a:lnTo>
                        <a:pt x="1235" y="719"/>
                      </a:lnTo>
                      <a:lnTo>
                        <a:pt x="1200" y="726"/>
                      </a:lnTo>
                      <a:lnTo>
                        <a:pt x="1226" y="713"/>
                      </a:lnTo>
                      <a:lnTo>
                        <a:pt x="1250" y="710"/>
                      </a:lnTo>
                      <a:lnTo>
                        <a:pt x="1264" y="706"/>
                      </a:lnTo>
                      <a:lnTo>
                        <a:pt x="1226" y="680"/>
                      </a:lnTo>
                      <a:lnTo>
                        <a:pt x="1274" y="702"/>
                      </a:lnTo>
                      <a:lnTo>
                        <a:pt x="1292" y="716"/>
                      </a:lnTo>
                      <a:lnTo>
                        <a:pt x="1302" y="738"/>
                      </a:lnTo>
                      <a:lnTo>
                        <a:pt x="1301" y="759"/>
                      </a:lnTo>
                      <a:lnTo>
                        <a:pt x="1334" y="752"/>
                      </a:lnTo>
                      <a:lnTo>
                        <a:pt x="1367" y="741"/>
                      </a:lnTo>
                      <a:lnTo>
                        <a:pt x="1399" y="729"/>
                      </a:lnTo>
                      <a:lnTo>
                        <a:pt x="1468" y="688"/>
                      </a:lnTo>
                      <a:lnTo>
                        <a:pt x="1400" y="740"/>
                      </a:lnTo>
                      <a:lnTo>
                        <a:pt x="1364" y="755"/>
                      </a:lnTo>
                      <a:lnTo>
                        <a:pt x="1317" y="775"/>
                      </a:lnTo>
                      <a:lnTo>
                        <a:pt x="1334" y="790"/>
                      </a:lnTo>
                      <a:lnTo>
                        <a:pt x="1356" y="800"/>
                      </a:lnTo>
                      <a:lnTo>
                        <a:pt x="1414" y="818"/>
                      </a:lnTo>
                      <a:lnTo>
                        <a:pt x="1352" y="807"/>
                      </a:lnTo>
                      <a:lnTo>
                        <a:pt x="1332" y="800"/>
                      </a:lnTo>
                      <a:lnTo>
                        <a:pt x="1307" y="786"/>
                      </a:lnTo>
                      <a:lnTo>
                        <a:pt x="1286" y="793"/>
                      </a:lnTo>
                      <a:lnTo>
                        <a:pt x="1263" y="800"/>
                      </a:lnTo>
                      <a:lnTo>
                        <a:pt x="1239" y="808"/>
                      </a:lnTo>
                      <a:lnTo>
                        <a:pt x="1210" y="816"/>
                      </a:lnTo>
                      <a:lnTo>
                        <a:pt x="1178" y="825"/>
                      </a:lnTo>
                      <a:lnTo>
                        <a:pt x="1178" y="851"/>
                      </a:lnTo>
                      <a:lnTo>
                        <a:pt x="1178" y="885"/>
                      </a:lnTo>
                      <a:lnTo>
                        <a:pt x="1177" y="921"/>
                      </a:lnTo>
                      <a:lnTo>
                        <a:pt x="1183" y="944"/>
                      </a:lnTo>
                      <a:lnTo>
                        <a:pt x="1221" y="944"/>
                      </a:lnTo>
                      <a:lnTo>
                        <a:pt x="1266" y="937"/>
                      </a:lnTo>
                      <a:lnTo>
                        <a:pt x="1313" y="924"/>
                      </a:lnTo>
                      <a:lnTo>
                        <a:pt x="1355" y="910"/>
                      </a:lnTo>
                      <a:lnTo>
                        <a:pt x="1392" y="886"/>
                      </a:lnTo>
                      <a:lnTo>
                        <a:pt x="1429" y="856"/>
                      </a:lnTo>
                      <a:lnTo>
                        <a:pt x="1462" y="823"/>
                      </a:lnTo>
                      <a:lnTo>
                        <a:pt x="1501" y="777"/>
                      </a:lnTo>
                      <a:lnTo>
                        <a:pt x="1525" y="734"/>
                      </a:lnTo>
                      <a:lnTo>
                        <a:pt x="1517" y="684"/>
                      </a:lnTo>
                      <a:lnTo>
                        <a:pt x="1506" y="629"/>
                      </a:lnTo>
                      <a:lnTo>
                        <a:pt x="1490" y="571"/>
                      </a:lnTo>
                      <a:lnTo>
                        <a:pt x="1465" y="487"/>
                      </a:lnTo>
                      <a:lnTo>
                        <a:pt x="1443" y="433"/>
                      </a:lnTo>
                      <a:lnTo>
                        <a:pt x="1422" y="401"/>
                      </a:lnTo>
                      <a:lnTo>
                        <a:pt x="1386" y="392"/>
                      </a:lnTo>
                      <a:lnTo>
                        <a:pt x="1352" y="390"/>
                      </a:lnTo>
                      <a:lnTo>
                        <a:pt x="1323" y="392"/>
                      </a:lnTo>
                      <a:lnTo>
                        <a:pt x="1295" y="404"/>
                      </a:lnTo>
                      <a:lnTo>
                        <a:pt x="1282" y="449"/>
                      </a:lnTo>
                      <a:lnTo>
                        <a:pt x="1273" y="506"/>
                      </a:lnTo>
                      <a:lnTo>
                        <a:pt x="1273" y="447"/>
                      </a:lnTo>
                      <a:lnTo>
                        <a:pt x="1282" y="414"/>
                      </a:lnTo>
                      <a:lnTo>
                        <a:pt x="1266" y="415"/>
                      </a:lnTo>
                      <a:lnTo>
                        <a:pt x="1245" y="431"/>
                      </a:lnTo>
                      <a:lnTo>
                        <a:pt x="1233" y="456"/>
                      </a:lnTo>
                      <a:lnTo>
                        <a:pt x="1225" y="477"/>
                      </a:lnTo>
                      <a:lnTo>
                        <a:pt x="1230" y="450"/>
                      </a:lnTo>
                      <a:lnTo>
                        <a:pt x="1239" y="425"/>
                      </a:lnTo>
                      <a:lnTo>
                        <a:pt x="1195" y="443"/>
                      </a:lnTo>
                      <a:lnTo>
                        <a:pt x="1241" y="417"/>
                      </a:lnTo>
                      <a:lnTo>
                        <a:pt x="1274" y="399"/>
                      </a:lnTo>
                      <a:lnTo>
                        <a:pt x="1298" y="389"/>
                      </a:lnTo>
                      <a:lnTo>
                        <a:pt x="1285" y="372"/>
                      </a:lnTo>
                      <a:lnTo>
                        <a:pt x="1238" y="355"/>
                      </a:lnTo>
                      <a:lnTo>
                        <a:pt x="1293" y="369"/>
                      </a:lnTo>
                      <a:lnTo>
                        <a:pt x="1312" y="383"/>
                      </a:lnTo>
                      <a:lnTo>
                        <a:pt x="1352" y="379"/>
                      </a:lnTo>
                      <a:lnTo>
                        <a:pt x="1383" y="379"/>
                      </a:lnTo>
                      <a:lnTo>
                        <a:pt x="1415" y="382"/>
                      </a:lnTo>
                      <a:lnTo>
                        <a:pt x="1386" y="326"/>
                      </a:lnTo>
                      <a:lnTo>
                        <a:pt x="1358" y="279"/>
                      </a:lnTo>
                      <a:lnTo>
                        <a:pt x="1339" y="280"/>
                      </a:lnTo>
                      <a:lnTo>
                        <a:pt x="1320" y="321"/>
                      </a:lnTo>
                      <a:lnTo>
                        <a:pt x="1327" y="282"/>
                      </a:lnTo>
                      <a:lnTo>
                        <a:pt x="1295" y="286"/>
                      </a:lnTo>
                      <a:lnTo>
                        <a:pt x="1349" y="266"/>
                      </a:lnTo>
                      <a:lnTo>
                        <a:pt x="1314" y="219"/>
                      </a:lnTo>
                      <a:lnTo>
                        <a:pt x="1299" y="226"/>
                      </a:lnTo>
                      <a:lnTo>
                        <a:pt x="1241" y="223"/>
                      </a:lnTo>
                      <a:lnTo>
                        <a:pt x="1292" y="220"/>
                      </a:lnTo>
                      <a:lnTo>
                        <a:pt x="1310" y="212"/>
                      </a:lnTo>
                      <a:lnTo>
                        <a:pt x="1283" y="174"/>
                      </a:lnTo>
                      <a:lnTo>
                        <a:pt x="1345" y="240"/>
                      </a:lnTo>
                      <a:lnTo>
                        <a:pt x="1358" y="247"/>
                      </a:lnTo>
                      <a:lnTo>
                        <a:pt x="1377" y="215"/>
                      </a:lnTo>
                      <a:lnTo>
                        <a:pt x="1373" y="169"/>
                      </a:lnTo>
                      <a:lnTo>
                        <a:pt x="1383" y="212"/>
                      </a:lnTo>
                      <a:lnTo>
                        <a:pt x="1405" y="174"/>
                      </a:lnTo>
                      <a:lnTo>
                        <a:pt x="1384" y="226"/>
                      </a:lnTo>
                      <a:lnTo>
                        <a:pt x="1422" y="215"/>
                      </a:lnTo>
                      <a:lnTo>
                        <a:pt x="1377" y="233"/>
                      </a:lnTo>
                      <a:lnTo>
                        <a:pt x="1370" y="254"/>
                      </a:lnTo>
                      <a:lnTo>
                        <a:pt x="1378" y="279"/>
                      </a:lnTo>
                      <a:lnTo>
                        <a:pt x="1406" y="314"/>
                      </a:lnTo>
                      <a:lnTo>
                        <a:pt x="1440" y="365"/>
                      </a:lnTo>
                      <a:lnTo>
                        <a:pt x="1471" y="415"/>
                      </a:lnTo>
                      <a:lnTo>
                        <a:pt x="1490" y="451"/>
                      </a:lnTo>
                      <a:lnTo>
                        <a:pt x="1507" y="438"/>
                      </a:lnTo>
                      <a:lnTo>
                        <a:pt x="1521" y="417"/>
                      </a:lnTo>
                      <a:lnTo>
                        <a:pt x="1538" y="392"/>
                      </a:lnTo>
                      <a:lnTo>
                        <a:pt x="1519" y="385"/>
                      </a:lnTo>
                      <a:lnTo>
                        <a:pt x="1497" y="351"/>
                      </a:lnTo>
                      <a:lnTo>
                        <a:pt x="1522" y="378"/>
                      </a:lnTo>
                      <a:lnTo>
                        <a:pt x="1540" y="385"/>
                      </a:lnTo>
                      <a:lnTo>
                        <a:pt x="1553" y="360"/>
                      </a:lnTo>
                      <a:lnTo>
                        <a:pt x="1560" y="319"/>
                      </a:lnTo>
                      <a:lnTo>
                        <a:pt x="1585" y="266"/>
                      </a:lnTo>
                      <a:lnTo>
                        <a:pt x="1567" y="329"/>
                      </a:lnTo>
                      <a:lnTo>
                        <a:pt x="1565" y="353"/>
                      </a:lnTo>
                      <a:lnTo>
                        <a:pt x="1592" y="350"/>
                      </a:lnTo>
                      <a:lnTo>
                        <a:pt x="1620" y="339"/>
                      </a:lnTo>
                      <a:lnTo>
                        <a:pt x="1600" y="353"/>
                      </a:lnTo>
                      <a:lnTo>
                        <a:pt x="1582" y="358"/>
                      </a:lnTo>
                      <a:lnTo>
                        <a:pt x="1560" y="362"/>
                      </a:lnTo>
                      <a:lnTo>
                        <a:pt x="1550" y="392"/>
                      </a:lnTo>
                      <a:lnTo>
                        <a:pt x="1535" y="421"/>
                      </a:lnTo>
                      <a:lnTo>
                        <a:pt x="1519" y="449"/>
                      </a:lnTo>
                      <a:lnTo>
                        <a:pt x="1503" y="481"/>
                      </a:lnTo>
                      <a:lnTo>
                        <a:pt x="1511" y="525"/>
                      </a:lnTo>
                      <a:lnTo>
                        <a:pt x="1527" y="578"/>
                      </a:lnTo>
                      <a:lnTo>
                        <a:pt x="1540" y="628"/>
                      </a:lnTo>
                      <a:lnTo>
                        <a:pt x="1555" y="670"/>
                      </a:lnTo>
                      <a:lnTo>
                        <a:pt x="1577" y="628"/>
                      </a:lnTo>
                      <a:lnTo>
                        <a:pt x="1596" y="572"/>
                      </a:lnTo>
                      <a:lnTo>
                        <a:pt x="1619" y="489"/>
                      </a:lnTo>
                      <a:lnTo>
                        <a:pt x="1630" y="418"/>
                      </a:lnTo>
                      <a:lnTo>
                        <a:pt x="1641" y="343"/>
                      </a:lnTo>
                      <a:lnTo>
                        <a:pt x="1648" y="300"/>
                      </a:lnTo>
                      <a:lnTo>
                        <a:pt x="1660" y="259"/>
                      </a:lnTo>
                      <a:lnTo>
                        <a:pt x="1647" y="214"/>
                      </a:lnTo>
                      <a:lnTo>
                        <a:pt x="1638" y="118"/>
                      </a:lnTo>
                      <a:lnTo>
                        <a:pt x="1648" y="167"/>
                      </a:lnTo>
                      <a:lnTo>
                        <a:pt x="1664" y="142"/>
                      </a:lnTo>
                      <a:lnTo>
                        <a:pt x="1648" y="181"/>
                      </a:lnTo>
                      <a:lnTo>
                        <a:pt x="1655" y="213"/>
                      </a:lnTo>
                      <a:lnTo>
                        <a:pt x="1664" y="245"/>
                      </a:lnTo>
                      <a:lnTo>
                        <a:pt x="1667" y="220"/>
                      </a:lnTo>
                      <a:lnTo>
                        <a:pt x="1676" y="188"/>
                      </a:lnTo>
                      <a:lnTo>
                        <a:pt x="1695" y="125"/>
                      </a:lnTo>
                      <a:lnTo>
                        <a:pt x="1689" y="161"/>
                      </a:lnTo>
                      <a:lnTo>
                        <a:pt x="1711" y="152"/>
                      </a:lnTo>
                      <a:lnTo>
                        <a:pt x="1686" y="168"/>
                      </a:lnTo>
                      <a:lnTo>
                        <a:pt x="1682" y="186"/>
                      </a:lnTo>
                      <a:lnTo>
                        <a:pt x="1683" y="207"/>
                      </a:lnTo>
                      <a:lnTo>
                        <a:pt x="1701" y="188"/>
                      </a:lnTo>
                      <a:lnTo>
                        <a:pt x="1745" y="139"/>
                      </a:lnTo>
                      <a:lnTo>
                        <a:pt x="1723" y="174"/>
                      </a:lnTo>
                      <a:lnTo>
                        <a:pt x="1737" y="184"/>
                      </a:lnTo>
                      <a:lnTo>
                        <a:pt x="1717" y="181"/>
                      </a:lnTo>
                      <a:lnTo>
                        <a:pt x="1698" y="203"/>
                      </a:lnTo>
                      <a:lnTo>
                        <a:pt x="1686" y="234"/>
                      </a:lnTo>
                      <a:lnTo>
                        <a:pt x="1677" y="279"/>
                      </a:lnTo>
                      <a:lnTo>
                        <a:pt x="1702" y="258"/>
                      </a:lnTo>
                      <a:lnTo>
                        <a:pt x="1740" y="252"/>
                      </a:lnTo>
                      <a:lnTo>
                        <a:pt x="1702" y="266"/>
                      </a:lnTo>
                      <a:lnTo>
                        <a:pt x="1679" y="287"/>
                      </a:lnTo>
                      <a:lnTo>
                        <a:pt x="1705" y="279"/>
                      </a:lnTo>
                      <a:lnTo>
                        <a:pt x="1761" y="291"/>
                      </a:lnTo>
                      <a:lnTo>
                        <a:pt x="1711" y="290"/>
                      </a:lnTo>
                      <a:lnTo>
                        <a:pt x="1730" y="314"/>
                      </a:lnTo>
                      <a:lnTo>
                        <a:pt x="1739" y="346"/>
                      </a:lnTo>
                      <a:lnTo>
                        <a:pt x="1724" y="316"/>
                      </a:lnTo>
                      <a:lnTo>
                        <a:pt x="1702" y="287"/>
                      </a:lnTo>
                      <a:lnTo>
                        <a:pt x="1676" y="301"/>
                      </a:lnTo>
                      <a:lnTo>
                        <a:pt x="1666" y="368"/>
                      </a:lnTo>
                      <a:lnTo>
                        <a:pt x="1661" y="411"/>
                      </a:lnTo>
                      <a:lnTo>
                        <a:pt x="1657" y="462"/>
                      </a:lnTo>
                      <a:lnTo>
                        <a:pt x="1646" y="521"/>
                      </a:lnTo>
                      <a:lnTo>
                        <a:pt x="1642" y="542"/>
                      </a:lnTo>
                      <a:lnTo>
                        <a:pt x="1660" y="550"/>
                      </a:lnTo>
                      <a:lnTo>
                        <a:pt x="1692" y="548"/>
                      </a:lnTo>
                      <a:lnTo>
                        <a:pt x="1732" y="539"/>
                      </a:lnTo>
                      <a:lnTo>
                        <a:pt x="1752" y="485"/>
                      </a:lnTo>
                      <a:lnTo>
                        <a:pt x="1743" y="532"/>
                      </a:lnTo>
                      <a:lnTo>
                        <a:pt x="1759" y="535"/>
                      </a:lnTo>
                      <a:lnTo>
                        <a:pt x="1792" y="520"/>
                      </a:lnTo>
                      <a:lnTo>
                        <a:pt x="1755" y="541"/>
                      </a:lnTo>
                      <a:lnTo>
                        <a:pt x="1742" y="545"/>
                      </a:lnTo>
                      <a:lnTo>
                        <a:pt x="1739" y="563"/>
                      </a:lnTo>
                      <a:lnTo>
                        <a:pt x="1752" y="584"/>
                      </a:lnTo>
                      <a:lnTo>
                        <a:pt x="1736" y="570"/>
                      </a:lnTo>
                      <a:lnTo>
                        <a:pt x="1730" y="548"/>
                      </a:lnTo>
                      <a:lnTo>
                        <a:pt x="1699" y="557"/>
                      </a:lnTo>
                      <a:lnTo>
                        <a:pt x="1669" y="564"/>
                      </a:lnTo>
                      <a:lnTo>
                        <a:pt x="1644" y="566"/>
                      </a:lnTo>
                      <a:lnTo>
                        <a:pt x="1632" y="578"/>
                      </a:lnTo>
                      <a:lnTo>
                        <a:pt x="1606" y="647"/>
                      </a:lnTo>
                      <a:lnTo>
                        <a:pt x="1583" y="709"/>
                      </a:lnTo>
                      <a:lnTo>
                        <a:pt x="1572" y="738"/>
                      </a:lnTo>
                      <a:lnTo>
                        <a:pt x="1530" y="805"/>
                      </a:lnTo>
                      <a:lnTo>
                        <a:pt x="1508" y="837"/>
                      </a:lnTo>
                      <a:lnTo>
                        <a:pt x="1486" y="862"/>
                      </a:lnTo>
                      <a:lnTo>
                        <a:pt x="1448" y="907"/>
                      </a:lnTo>
                      <a:lnTo>
                        <a:pt x="1423" y="928"/>
                      </a:lnTo>
                      <a:lnTo>
                        <a:pt x="1391" y="955"/>
                      </a:lnTo>
                      <a:lnTo>
                        <a:pt x="1361" y="967"/>
                      </a:lnTo>
                      <a:lnTo>
                        <a:pt x="1329" y="980"/>
                      </a:lnTo>
                      <a:lnTo>
                        <a:pt x="1292" y="990"/>
                      </a:lnTo>
                      <a:lnTo>
                        <a:pt x="1251" y="998"/>
                      </a:lnTo>
                      <a:lnTo>
                        <a:pt x="1210" y="1002"/>
                      </a:lnTo>
                      <a:lnTo>
                        <a:pt x="1185" y="1008"/>
                      </a:lnTo>
                      <a:lnTo>
                        <a:pt x="1180" y="1051"/>
                      </a:lnTo>
                      <a:lnTo>
                        <a:pt x="1174" y="1097"/>
                      </a:lnTo>
                      <a:lnTo>
                        <a:pt x="1171" y="1139"/>
                      </a:lnTo>
                      <a:lnTo>
                        <a:pt x="1165" y="1175"/>
                      </a:lnTo>
                      <a:lnTo>
                        <a:pt x="1162" y="1224"/>
                      </a:lnTo>
                      <a:lnTo>
                        <a:pt x="1158" y="1280"/>
                      </a:lnTo>
                      <a:lnTo>
                        <a:pt x="1152" y="1342"/>
                      </a:lnTo>
                      <a:lnTo>
                        <a:pt x="1147" y="1397"/>
                      </a:lnTo>
                      <a:lnTo>
                        <a:pt x="1141" y="1448"/>
                      </a:lnTo>
                      <a:lnTo>
                        <a:pt x="1138" y="1507"/>
                      </a:lnTo>
                      <a:lnTo>
                        <a:pt x="1134" y="1596"/>
                      </a:lnTo>
                      <a:lnTo>
                        <a:pt x="1131" y="1661"/>
                      </a:lnTo>
                      <a:lnTo>
                        <a:pt x="1128" y="1736"/>
                      </a:lnTo>
                      <a:lnTo>
                        <a:pt x="1119" y="1808"/>
                      </a:lnTo>
                      <a:lnTo>
                        <a:pt x="1116" y="1865"/>
                      </a:lnTo>
                      <a:lnTo>
                        <a:pt x="1112" y="1936"/>
                      </a:lnTo>
                      <a:lnTo>
                        <a:pt x="1103" y="2007"/>
                      </a:lnTo>
                      <a:lnTo>
                        <a:pt x="1096" y="2058"/>
                      </a:lnTo>
                      <a:lnTo>
                        <a:pt x="1087" y="2107"/>
                      </a:lnTo>
                      <a:lnTo>
                        <a:pt x="1079" y="2164"/>
                      </a:lnTo>
                      <a:lnTo>
                        <a:pt x="1075" y="2214"/>
                      </a:lnTo>
                      <a:lnTo>
                        <a:pt x="1066" y="2269"/>
                      </a:lnTo>
                      <a:lnTo>
                        <a:pt x="1059" y="2319"/>
                      </a:lnTo>
                      <a:lnTo>
                        <a:pt x="1056" y="2346"/>
                      </a:lnTo>
                      <a:lnTo>
                        <a:pt x="1055" y="2376"/>
                      </a:lnTo>
                      <a:lnTo>
                        <a:pt x="1055" y="2403"/>
                      </a:lnTo>
                      <a:lnTo>
                        <a:pt x="1071" y="2382"/>
                      </a:lnTo>
                      <a:lnTo>
                        <a:pt x="1091" y="2365"/>
                      </a:lnTo>
                      <a:lnTo>
                        <a:pt x="1123" y="2340"/>
                      </a:lnTo>
                      <a:lnTo>
                        <a:pt x="1147" y="2312"/>
                      </a:lnTo>
                      <a:lnTo>
                        <a:pt x="1179" y="2268"/>
                      </a:lnTo>
                      <a:lnTo>
                        <a:pt x="1219" y="2220"/>
                      </a:lnTo>
                      <a:lnTo>
                        <a:pt x="1247" y="2174"/>
                      </a:lnTo>
                      <a:lnTo>
                        <a:pt x="1266" y="2138"/>
                      </a:lnTo>
                      <a:lnTo>
                        <a:pt x="1288" y="2096"/>
                      </a:lnTo>
                      <a:lnTo>
                        <a:pt x="1310" y="2035"/>
                      </a:lnTo>
                      <a:lnTo>
                        <a:pt x="1327" y="1986"/>
                      </a:lnTo>
                      <a:lnTo>
                        <a:pt x="1346" y="1928"/>
                      </a:lnTo>
                      <a:lnTo>
                        <a:pt x="1361" y="1867"/>
                      </a:lnTo>
                      <a:lnTo>
                        <a:pt x="1378" y="1807"/>
                      </a:lnTo>
                      <a:lnTo>
                        <a:pt x="1402" y="1728"/>
                      </a:lnTo>
                      <a:lnTo>
                        <a:pt x="1419" y="1664"/>
                      </a:lnTo>
                      <a:lnTo>
                        <a:pt x="1436" y="1596"/>
                      </a:lnTo>
                      <a:lnTo>
                        <a:pt x="1458" y="1522"/>
                      </a:lnTo>
                      <a:lnTo>
                        <a:pt x="1486" y="1435"/>
                      </a:lnTo>
                      <a:lnTo>
                        <a:pt x="1508" y="1339"/>
                      </a:lnTo>
                      <a:lnTo>
                        <a:pt x="1520" y="1285"/>
                      </a:lnTo>
                      <a:lnTo>
                        <a:pt x="1533" y="1224"/>
                      </a:lnTo>
                      <a:lnTo>
                        <a:pt x="1534" y="1164"/>
                      </a:lnTo>
                      <a:lnTo>
                        <a:pt x="1536" y="1093"/>
                      </a:lnTo>
                      <a:lnTo>
                        <a:pt x="1537" y="1035"/>
                      </a:lnTo>
                      <a:lnTo>
                        <a:pt x="1536" y="970"/>
                      </a:lnTo>
                      <a:lnTo>
                        <a:pt x="1536" y="917"/>
                      </a:lnTo>
                      <a:lnTo>
                        <a:pt x="1536" y="863"/>
                      </a:lnTo>
                      <a:lnTo>
                        <a:pt x="1530" y="805"/>
                      </a:lnTo>
                      <a:lnTo>
                        <a:pt x="1572" y="738"/>
                      </a:lnTo>
                      <a:lnTo>
                        <a:pt x="1577" y="787"/>
                      </a:lnTo>
                      <a:lnTo>
                        <a:pt x="1581" y="819"/>
                      </a:lnTo>
                      <a:lnTo>
                        <a:pt x="1584" y="879"/>
                      </a:lnTo>
                      <a:lnTo>
                        <a:pt x="1586" y="934"/>
                      </a:lnTo>
                      <a:lnTo>
                        <a:pt x="1591" y="981"/>
                      </a:lnTo>
                      <a:lnTo>
                        <a:pt x="1591" y="1045"/>
                      </a:lnTo>
                      <a:lnTo>
                        <a:pt x="1593" y="1094"/>
                      </a:lnTo>
                      <a:lnTo>
                        <a:pt x="1593" y="1130"/>
                      </a:lnTo>
                      <a:lnTo>
                        <a:pt x="1593" y="1187"/>
                      </a:lnTo>
                      <a:lnTo>
                        <a:pt x="1594" y="1234"/>
                      </a:lnTo>
                      <a:lnTo>
                        <a:pt x="1624" y="1217"/>
                      </a:lnTo>
                      <a:lnTo>
                        <a:pt x="1666" y="1176"/>
                      </a:lnTo>
                      <a:lnTo>
                        <a:pt x="1697" y="1137"/>
                      </a:lnTo>
                      <a:lnTo>
                        <a:pt x="1722" y="1102"/>
                      </a:lnTo>
                      <a:lnTo>
                        <a:pt x="1758" y="1064"/>
                      </a:lnTo>
                      <a:lnTo>
                        <a:pt x="1722" y="1015"/>
                      </a:lnTo>
                      <a:lnTo>
                        <a:pt x="1697" y="966"/>
                      </a:lnTo>
                      <a:lnTo>
                        <a:pt x="1681" y="944"/>
                      </a:lnTo>
                      <a:lnTo>
                        <a:pt x="1618" y="941"/>
                      </a:lnTo>
                      <a:lnTo>
                        <a:pt x="1675" y="927"/>
                      </a:lnTo>
                      <a:lnTo>
                        <a:pt x="1646" y="873"/>
                      </a:lnTo>
                      <a:lnTo>
                        <a:pt x="1609" y="742"/>
                      </a:lnTo>
                      <a:lnTo>
                        <a:pt x="1659" y="866"/>
                      </a:lnTo>
                      <a:lnTo>
                        <a:pt x="1706" y="725"/>
                      </a:lnTo>
                      <a:lnTo>
                        <a:pt x="1668" y="881"/>
                      </a:lnTo>
                      <a:lnTo>
                        <a:pt x="1697" y="934"/>
                      </a:lnTo>
                      <a:lnTo>
                        <a:pt x="1722" y="983"/>
                      </a:lnTo>
                      <a:lnTo>
                        <a:pt x="1753" y="1026"/>
                      </a:lnTo>
                      <a:lnTo>
                        <a:pt x="1775" y="1044"/>
                      </a:lnTo>
                      <a:lnTo>
                        <a:pt x="1817" y="1007"/>
                      </a:lnTo>
                      <a:lnTo>
                        <a:pt x="1871" y="943"/>
                      </a:lnTo>
                      <a:lnTo>
                        <a:pt x="1914" y="894"/>
                      </a:lnTo>
                      <a:lnTo>
                        <a:pt x="1959" y="823"/>
                      </a:lnTo>
                      <a:lnTo>
                        <a:pt x="1971" y="804"/>
                      </a:lnTo>
                      <a:lnTo>
                        <a:pt x="1949" y="779"/>
                      </a:lnTo>
                      <a:lnTo>
                        <a:pt x="1933" y="745"/>
                      </a:lnTo>
                      <a:lnTo>
                        <a:pt x="1915" y="694"/>
                      </a:lnTo>
                      <a:lnTo>
                        <a:pt x="1937" y="736"/>
                      </a:lnTo>
                      <a:lnTo>
                        <a:pt x="1949" y="755"/>
                      </a:lnTo>
                      <a:lnTo>
                        <a:pt x="1956" y="751"/>
                      </a:lnTo>
                      <a:lnTo>
                        <a:pt x="1967" y="709"/>
                      </a:lnTo>
                      <a:lnTo>
                        <a:pt x="1962" y="751"/>
                      </a:lnTo>
                      <a:lnTo>
                        <a:pt x="1952" y="765"/>
                      </a:lnTo>
                      <a:lnTo>
                        <a:pt x="1967" y="780"/>
                      </a:lnTo>
                      <a:lnTo>
                        <a:pt x="1981" y="784"/>
                      </a:lnTo>
                      <a:lnTo>
                        <a:pt x="2002" y="755"/>
                      </a:lnTo>
                      <a:lnTo>
                        <a:pt x="2018" y="730"/>
                      </a:lnTo>
                      <a:lnTo>
                        <a:pt x="2035" y="709"/>
                      </a:lnTo>
                      <a:lnTo>
                        <a:pt x="2056" y="683"/>
                      </a:lnTo>
                      <a:lnTo>
                        <a:pt x="2069" y="660"/>
                      </a:lnTo>
                      <a:lnTo>
                        <a:pt x="2109" y="624"/>
                      </a:lnTo>
                      <a:lnTo>
                        <a:pt x="2071" y="670"/>
                      </a:lnTo>
                      <a:lnTo>
                        <a:pt x="2059" y="699"/>
                      </a:lnTo>
                      <a:lnTo>
                        <a:pt x="2043" y="716"/>
                      </a:lnTo>
                      <a:lnTo>
                        <a:pt x="2069" y="719"/>
                      </a:lnTo>
                      <a:lnTo>
                        <a:pt x="2104" y="720"/>
                      </a:lnTo>
                      <a:lnTo>
                        <a:pt x="2156" y="702"/>
                      </a:lnTo>
                      <a:lnTo>
                        <a:pt x="2120" y="722"/>
                      </a:lnTo>
                      <a:lnTo>
                        <a:pt x="2084" y="727"/>
                      </a:lnTo>
                      <a:lnTo>
                        <a:pt x="2049" y="729"/>
                      </a:lnTo>
                      <a:lnTo>
                        <a:pt x="2038" y="727"/>
                      </a:lnTo>
                      <a:lnTo>
                        <a:pt x="2002" y="791"/>
                      </a:lnTo>
                      <a:lnTo>
                        <a:pt x="1969" y="851"/>
                      </a:lnTo>
                      <a:lnTo>
                        <a:pt x="1950" y="890"/>
                      </a:lnTo>
                      <a:lnTo>
                        <a:pt x="1914" y="933"/>
                      </a:lnTo>
                      <a:lnTo>
                        <a:pt x="1882" y="979"/>
                      </a:lnTo>
                      <a:lnTo>
                        <a:pt x="1855" y="1005"/>
                      </a:lnTo>
                      <a:lnTo>
                        <a:pt x="1810" y="1050"/>
                      </a:lnTo>
                      <a:lnTo>
                        <a:pt x="1764" y="1097"/>
                      </a:lnTo>
                      <a:lnTo>
                        <a:pt x="1720" y="1149"/>
                      </a:lnTo>
                      <a:lnTo>
                        <a:pt x="1690" y="1196"/>
                      </a:lnTo>
                      <a:lnTo>
                        <a:pt x="1651" y="1246"/>
                      </a:lnTo>
                      <a:lnTo>
                        <a:pt x="1618" y="1271"/>
                      </a:lnTo>
                      <a:lnTo>
                        <a:pt x="1588" y="1298"/>
                      </a:lnTo>
                      <a:lnTo>
                        <a:pt x="1572" y="1345"/>
                      </a:lnTo>
                      <a:lnTo>
                        <a:pt x="1562" y="1390"/>
                      </a:lnTo>
                      <a:lnTo>
                        <a:pt x="1550" y="1437"/>
                      </a:lnTo>
                      <a:lnTo>
                        <a:pt x="1533" y="1498"/>
                      </a:lnTo>
                      <a:lnTo>
                        <a:pt x="1508" y="1576"/>
                      </a:lnTo>
                      <a:lnTo>
                        <a:pt x="1486" y="1646"/>
                      </a:lnTo>
                      <a:lnTo>
                        <a:pt x="1466" y="1717"/>
                      </a:lnTo>
                      <a:lnTo>
                        <a:pt x="1443" y="1801"/>
                      </a:lnTo>
                      <a:lnTo>
                        <a:pt x="1421" y="1886"/>
                      </a:lnTo>
                      <a:lnTo>
                        <a:pt x="1399" y="1964"/>
                      </a:lnTo>
                      <a:lnTo>
                        <a:pt x="1381" y="2026"/>
                      </a:lnTo>
                      <a:lnTo>
                        <a:pt x="1358" y="2096"/>
                      </a:lnTo>
                      <a:lnTo>
                        <a:pt x="1334" y="2154"/>
                      </a:lnTo>
                      <a:lnTo>
                        <a:pt x="1310" y="2203"/>
                      </a:lnTo>
                      <a:lnTo>
                        <a:pt x="1282" y="2252"/>
                      </a:lnTo>
                      <a:lnTo>
                        <a:pt x="1249" y="2305"/>
                      </a:lnTo>
                      <a:lnTo>
                        <a:pt x="1216" y="2347"/>
                      </a:lnTo>
                      <a:lnTo>
                        <a:pt x="1182" y="2386"/>
                      </a:lnTo>
                      <a:lnTo>
                        <a:pt x="1153" y="2432"/>
                      </a:lnTo>
                      <a:lnTo>
                        <a:pt x="1137" y="2484"/>
                      </a:lnTo>
                      <a:lnTo>
                        <a:pt x="1128" y="2546"/>
                      </a:lnTo>
                      <a:lnTo>
                        <a:pt x="1128" y="2584"/>
                      </a:lnTo>
                      <a:lnTo>
                        <a:pt x="1123" y="2624"/>
                      </a:lnTo>
                      <a:lnTo>
                        <a:pt x="1122" y="2663"/>
                      </a:lnTo>
                      <a:lnTo>
                        <a:pt x="1122" y="2709"/>
                      </a:lnTo>
                      <a:close/>
                    </a:path>
                  </a:pathLst>
                </a:custGeom>
                <a:solidFill>
                  <a:srgbClr val="2020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1" name="Freeform 102"/>
                <p:cNvSpPr>
                  <a:spLocks/>
                </p:cNvSpPr>
                <p:nvPr/>
              </p:nvSpPr>
              <p:spPr bwMode="auto">
                <a:xfrm>
                  <a:off x="992" y="3901"/>
                  <a:ext cx="39" cy="67"/>
                </a:xfrm>
                <a:custGeom>
                  <a:avLst/>
                  <a:gdLst>
                    <a:gd name="T0" fmla="*/ 1 w 117"/>
                    <a:gd name="T1" fmla="*/ 0 h 202"/>
                    <a:gd name="T2" fmla="*/ 1 w 117"/>
                    <a:gd name="T3" fmla="*/ 0 h 202"/>
                    <a:gd name="T4" fmla="*/ 1 w 117"/>
                    <a:gd name="T5" fmla="*/ 1 h 202"/>
                    <a:gd name="T6" fmla="*/ 1 w 117"/>
                    <a:gd name="T7" fmla="*/ 1 h 202"/>
                    <a:gd name="T8" fmla="*/ 0 w 117"/>
                    <a:gd name="T9" fmla="*/ 1 h 202"/>
                    <a:gd name="T10" fmla="*/ 0 w 117"/>
                    <a:gd name="T11" fmla="*/ 1 h 202"/>
                    <a:gd name="T12" fmla="*/ 0 w 117"/>
                    <a:gd name="T13" fmla="*/ 2 h 202"/>
                    <a:gd name="T14" fmla="*/ 0 w 117"/>
                    <a:gd name="T15" fmla="*/ 2 h 202"/>
                    <a:gd name="T16" fmla="*/ 0 w 117"/>
                    <a:gd name="T17" fmla="*/ 2 h 202"/>
                    <a:gd name="T18" fmla="*/ 0 w 117"/>
                    <a:gd name="T19" fmla="*/ 2 h 202"/>
                    <a:gd name="T20" fmla="*/ 0 w 117"/>
                    <a:gd name="T21" fmla="*/ 1 h 202"/>
                    <a:gd name="T22" fmla="*/ 1 w 117"/>
                    <a:gd name="T23" fmla="*/ 1 h 202"/>
                    <a:gd name="T24" fmla="*/ 1 w 117"/>
                    <a:gd name="T25" fmla="*/ 1 h 202"/>
                    <a:gd name="T26" fmla="*/ 1 w 117"/>
                    <a:gd name="T27" fmla="*/ 1 h 202"/>
                    <a:gd name="T28" fmla="*/ 1 w 117"/>
                    <a:gd name="T29" fmla="*/ 0 h 202"/>
                    <a:gd name="T30" fmla="*/ 1 w 117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17"/>
                    <a:gd name="T49" fmla="*/ 0 h 202"/>
                    <a:gd name="T50" fmla="*/ 117 w 117"/>
                    <a:gd name="T51" fmla="*/ 202 h 20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17" h="202">
                      <a:moveTo>
                        <a:pt x="117" y="0"/>
                      </a:moveTo>
                      <a:lnTo>
                        <a:pt x="102" y="27"/>
                      </a:lnTo>
                      <a:lnTo>
                        <a:pt x="75" y="53"/>
                      </a:lnTo>
                      <a:lnTo>
                        <a:pt x="48" y="70"/>
                      </a:lnTo>
                      <a:lnTo>
                        <a:pt x="25" y="95"/>
                      </a:lnTo>
                      <a:lnTo>
                        <a:pt x="10" y="121"/>
                      </a:lnTo>
                      <a:lnTo>
                        <a:pt x="4" y="156"/>
                      </a:lnTo>
                      <a:lnTo>
                        <a:pt x="0" y="202"/>
                      </a:lnTo>
                      <a:lnTo>
                        <a:pt x="16" y="149"/>
                      </a:lnTo>
                      <a:lnTo>
                        <a:pt x="22" y="123"/>
                      </a:lnTo>
                      <a:lnTo>
                        <a:pt x="32" y="102"/>
                      </a:lnTo>
                      <a:lnTo>
                        <a:pt x="51" y="84"/>
                      </a:lnTo>
                      <a:lnTo>
                        <a:pt x="86" y="59"/>
                      </a:lnTo>
                      <a:lnTo>
                        <a:pt x="92" y="49"/>
                      </a:lnTo>
                      <a:lnTo>
                        <a:pt x="107" y="28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Freeform 103"/>
                <p:cNvSpPr>
                  <a:spLocks/>
                </p:cNvSpPr>
                <p:nvPr/>
              </p:nvSpPr>
              <p:spPr bwMode="auto">
                <a:xfrm>
                  <a:off x="1003" y="3920"/>
                  <a:ext cx="22" cy="68"/>
                </a:xfrm>
                <a:custGeom>
                  <a:avLst/>
                  <a:gdLst>
                    <a:gd name="T0" fmla="*/ 1 w 66"/>
                    <a:gd name="T1" fmla="*/ 0 h 204"/>
                    <a:gd name="T2" fmla="*/ 1 w 66"/>
                    <a:gd name="T3" fmla="*/ 0 h 204"/>
                    <a:gd name="T4" fmla="*/ 0 w 66"/>
                    <a:gd name="T5" fmla="*/ 0 h 204"/>
                    <a:gd name="T6" fmla="*/ 0 w 66"/>
                    <a:gd name="T7" fmla="*/ 1 h 204"/>
                    <a:gd name="T8" fmla="*/ 0 w 66"/>
                    <a:gd name="T9" fmla="*/ 1 h 204"/>
                    <a:gd name="T10" fmla="*/ 0 w 66"/>
                    <a:gd name="T11" fmla="*/ 1 h 204"/>
                    <a:gd name="T12" fmla="*/ 0 w 66"/>
                    <a:gd name="T13" fmla="*/ 2 h 204"/>
                    <a:gd name="T14" fmla="*/ 0 w 66"/>
                    <a:gd name="T15" fmla="*/ 2 h 204"/>
                    <a:gd name="T16" fmla="*/ 0 w 66"/>
                    <a:gd name="T17" fmla="*/ 3 h 204"/>
                    <a:gd name="T18" fmla="*/ 0 w 66"/>
                    <a:gd name="T19" fmla="*/ 2 h 204"/>
                    <a:gd name="T20" fmla="*/ 0 w 66"/>
                    <a:gd name="T21" fmla="*/ 2 h 204"/>
                    <a:gd name="T22" fmla="*/ 0 w 66"/>
                    <a:gd name="T23" fmla="*/ 1 h 204"/>
                    <a:gd name="T24" fmla="*/ 0 w 66"/>
                    <a:gd name="T25" fmla="*/ 1 h 204"/>
                    <a:gd name="T26" fmla="*/ 0 w 66"/>
                    <a:gd name="T27" fmla="*/ 0 h 204"/>
                    <a:gd name="T28" fmla="*/ 1 w 66"/>
                    <a:gd name="T29" fmla="*/ 0 h 2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6"/>
                    <a:gd name="T46" fmla="*/ 0 h 204"/>
                    <a:gd name="T47" fmla="*/ 66 w 66"/>
                    <a:gd name="T48" fmla="*/ 204 h 20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6" h="204">
                      <a:moveTo>
                        <a:pt x="66" y="0"/>
                      </a:moveTo>
                      <a:lnTo>
                        <a:pt x="45" y="27"/>
                      </a:lnTo>
                      <a:lnTo>
                        <a:pt x="31" y="39"/>
                      </a:lnTo>
                      <a:lnTo>
                        <a:pt x="21" y="63"/>
                      </a:lnTo>
                      <a:lnTo>
                        <a:pt x="6" y="98"/>
                      </a:lnTo>
                      <a:lnTo>
                        <a:pt x="0" y="116"/>
                      </a:lnTo>
                      <a:lnTo>
                        <a:pt x="0" y="135"/>
                      </a:lnTo>
                      <a:lnTo>
                        <a:pt x="4" y="163"/>
                      </a:lnTo>
                      <a:lnTo>
                        <a:pt x="26" y="204"/>
                      </a:lnTo>
                      <a:lnTo>
                        <a:pt x="9" y="159"/>
                      </a:lnTo>
                      <a:lnTo>
                        <a:pt x="9" y="126"/>
                      </a:lnTo>
                      <a:lnTo>
                        <a:pt x="15" y="91"/>
                      </a:lnTo>
                      <a:lnTo>
                        <a:pt x="34" y="46"/>
                      </a:lnTo>
                      <a:lnTo>
                        <a:pt x="40" y="38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3" name="Freeform 104"/>
                <p:cNvSpPr>
                  <a:spLocks/>
                </p:cNvSpPr>
                <p:nvPr/>
              </p:nvSpPr>
              <p:spPr bwMode="auto">
                <a:xfrm>
                  <a:off x="997" y="3933"/>
                  <a:ext cx="21" cy="76"/>
                </a:xfrm>
                <a:custGeom>
                  <a:avLst/>
                  <a:gdLst>
                    <a:gd name="T0" fmla="*/ 0 w 63"/>
                    <a:gd name="T1" fmla="*/ 0 h 230"/>
                    <a:gd name="T2" fmla="*/ 0 w 63"/>
                    <a:gd name="T3" fmla="*/ 0 h 230"/>
                    <a:gd name="T4" fmla="*/ 0 w 63"/>
                    <a:gd name="T5" fmla="*/ 1 h 230"/>
                    <a:gd name="T6" fmla="*/ 0 w 63"/>
                    <a:gd name="T7" fmla="*/ 1 h 230"/>
                    <a:gd name="T8" fmla="*/ 0 w 63"/>
                    <a:gd name="T9" fmla="*/ 2 h 230"/>
                    <a:gd name="T10" fmla="*/ 0 w 63"/>
                    <a:gd name="T11" fmla="*/ 2 h 230"/>
                    <a:gd name="T12" fmla="*/ 0 w 63"/>
                    <a:gd name="T13" fmla="*/ 2 h 230"/>
                    <a:gd name="T14" fmla="*/ 0 w 63"/>
                    <a:gd name="T15" fmla="*/ 2 h 230"/>
                    <a:gd name="T16" fmla="*/ 0 w 63"/>
                    <a:gd name="T17" fmla="*/ 2 h 230"/>
                    <a:gd name="T18" fmla="*/ 1 w 63"/>
                    <a:gd name="T19" fmla="*/ 3 h 230"/>
                    <a:gd name="T20" fmla="*/ 1 w 63"/>
                    <a:gd name="T21" fmla="*/ 3 h 230"/>
                    <a:gd name="T22" fmla="*/ 1 w 63"/>
                    <a:gd name="T23" fmla="*/ 3 h 230"/>
                    <a:gd name="T24" fmla="*/ 1 w 63"/>
                    <a:gd name="T25" fmla="*/ 3 h 230"/>
                    <a:gd name="T26" fmla="*/ 0 w 63"/>
                    <a:gd name="T27" fmla="*/ 2 h 230"/>
                    <a:gd name="T28" fmla="*/ 0 w 63"/>
                    <a:gd name="T29" fmla="*/ 2 h 230"/>
                    <a:gd name="T30" fmla="*/ 0 w 63"/>
                    <a:gd name="T31" fmla="*/ 2 h 230"/>
                    <a:gd name="T32" fmla="*/ 0 w 63"/>
                    <a:gd name="T33" fmla="*/ 1 h 230"/>
                    <a:gd name="T34" fmla="*/ 0 w 63"/>
                    <a:gd name="T35" fmla="*/ 1 h 230"/>
                    <a:gd name="T36" fmla="*/ 0 w 63"/>
                    <a:gd name="T37" fmla="*/ 1 h 230"/>
                    <a:gd name="T38" fmla="*/ 0 w 63"/>
                    <a:gd name="T39" fmla="*/ 0 h 23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3"/>
                    <a:gd name="T61" fmla="*/ 0 h 230"/>
                    <a:gd name="T62" fmla="*/ 63 w 63"/>
                    <a:gd name="T63" fmla="*/ 230 h 23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3" h="230">
                      <a:moveTo>
                        <a:pt x="37" y="0"/>
                      </a:moveTo>
                      <a:lnTo>
                        <a:pt x="21" y="31"/>
                      </a:lnTo>
                      <a:lnTo>
                        <a:pt x="5" y="64"/>
                      </a:lnTo>
                      <a:lnTo>
                        <a:pt x="0" y="94"/>
                      </a:lnTo>
                      <a:lnTo>
                        <a:pt x="2" y="124"/>
                      </a:lnTo>
                      <a:lnTo>
                        <a:pt x="3" y="138"/>
                      </a:lnTo>
                      <a:lnTo>
                        <a:pt x="17" y="167"/>
                      </a:lnTo>
                      <a:lnTo>
                        <a:pt x="24" y="176"/>
                      </a:lnTo>
                      <a:lnTo>
                        <a:pt x="30" y="194"/>
                      </a:lnTo>
                      <a:lnTo>
                        <a:pt x="44" y="209"/>
                      </a:lnTo>
                      <a:lnTo>
                        <a:pt x="56" y="226"/>
                      </a:lnTo>
                      <a:lnTo>
                        <a:pt x="63" y="230"/>
                      </a:lnTo>
                      <a:lnTo>
                        <a:pt x="55" y="213"/>
                      </a:lnTo>
                      <a:lnTo>
                        <a:pt x="36" y="187"/>
                      </a:lnTo>
                      <a:lnTo>
                        <a:pt x="18" y="155"/>
                      </a:lnTo>
                      <a:lnTo>
                        <a:pt x="9" y="123"/>
                      </a:lnTo>
                      <a:lnTo>
                        <a:pt x="5" y="92"/>
                      </a:lnTo>
                      <a:lnTo>
                        <a:pt x="9" y="73"/>
                      </a:lnTo>
                      <a:lnTo>
                        <a:pt x="18" y="45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4" name="Freeform 105"/>
                <p:cNvSpPr>
                  <a:spLocks/>
                </p:cNvSpPr>
                <p:nvPr/>
              </p:nvSpPr>
              <p:spPr bwMode="auto">
                <a:xfrm>
                  <a:off x="1010" y="3918"/>
                  <a:ext cx="22" cy="83"/>
                </a:xfrm>
                <a:custGeom>
                  <a:avLst/>
                  <a:gdLst>
                    <a:gd name="T0" fmla="*/ 1 w 68"/>
                    <a:gd name="T1" fmla="*/ 0 h 250"/>
                    <a:gd name="T2" fmla="*/ 0 w 68"/>
                    <a:gd name="T3" fmla="*/ 0 h 250"/>
                    <a:gd name="T4" fmla="*/ 0 w 68"/>
                    <a:gd name="T5" fmla="*/ 1 h 250"/>
                    <a:gd name="T6" fmla="*/ 0 w 68"/>
                    <a:gd name="T7" fmla="*/ 1 h 250"/>
                    <a:gd name="T8" fmla="*/ 0 w 68"/>
                    <a:gd name="T9" fmla="*/ 1 h 250"/>
                    <a:gd name="T10" fmla="*/ 0 w 68"/>
                    <a:gd name="T11" fmla="*/ 1 h 250"/>
                    <a:gd name="T12" fmla="*/ 0 w 68"/>
                    <a:gd name="T13" fmla="*/ 2 h 250"/>
                    <a:gd name="T14" fmla="*/ 0 w 68"/>
                    <a:gd name="T15" fmla="*/ 2 h 250"/>
                    <a:gd name="T16" fmla="*/ 0 w 68"/>
                    <a:gd name="T17" fmla="*/ 2 h 250"/>
                    <a:gd name="T18" fmla="*/ 0 w 68"/>
                    <a:gd name="T19" fmla="*/ 2 h 250"/>
                    <a:gd name="T20" fmla="*/ 0 w 68"/>
                    <a:gd name="T21" fmla="*/ 3 h 250"/>
                    <a:gd name="T22" fmla="*/ 1 w 68"/>
                    <a:gd name="T23" fmla="*/ 3 h 250"/>
                    <a:gd name="T24" fmla="*/ 1 w 68"/>
                    <a:gd name="T25" fmla="*/ 3 h 250"/>
                    <a:gd name="T26" fmla="*/ 1 w 68"/>
                    <a:gd name="T27" fmla="*/ 3 h 250"/>
                    <a:gd name="T28" fmla="*/ 1 w 68"/>
                    <a:gd name="T29" fmla="*/ 3 h 250"/>
                    <a:gd name="T30" fmla="*/ 1 w 68"/>
                    <a:gd name="T31" fmla="*/ 3 h 250"/>
                    <a:gd name="T32" fmla="*/ 0 w 68"/>
                    <a:gd name="T33" fmla="*/ 3 h 250"/>
                    <a:gd name="T34" fmla="*/ 0 w 68"/>
                    <a:gd name="T35" fmla="*/ 2 h 250"/>
                    <a:gd name="T36" fmla="*/ 0 w 68"/>
                    <a:gd name="T37" fmla="*/ 2 h 250"/>
                    <a:gd name="T38" fmla="*/ 0 w 68"/>
                    <a:gd name="T39" fmla="*/ 2 h 250"/>
                    <a:gd name="T40" fmla="*/ 0 w 68"/>
                    <a:gd name="T41" fmla="*/ 1 h 250"/>
                    <a:gd name="T42" fmla="*/ 0 w 68"/>
                    <a:gd name="T43" fmla="*/ 1 h 250"/>
                    <a:gd name="T44" fmla="*/ 0 w 68"/>
                    <a:gd name="T45" fmla="*/ 1 h 250"/>
                    <a:gd name="T46" fmla="*/ 0 w 68"/>
                    <a:gd name="T47" fmla="*/ 0 h 250"/>
                    <a:gd name="T48" fmla="*/ 1 w 68"/>
                    <a:gd name="T49" fmla="*/ 0 h 25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8"/>
                    <a:gd name="T76" fmla="*/ 0 h 250"/>
                    <a:gd name="T77" fmla="*/ 68 w 68"/>
                    <a:gd name="T78" fmla="*/ 250 h 25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8" h="250">
                      <a:moveTo>
                        <a:pt x="51" y="0"/>
                      </a:moveTo>
                      <a:lnTo>
                        <a:pt x="41" y="23"/>
                      </a:lnTo>
                      <a:lnTo>
                        <a:pt x="22" y="53"/>
                      </a:lnTo>
                      <a:lnTo>
                        <a:pt x="8" y="78"/>
                      </a:lnTo>
                      <a:lnTo>
                        <a:pt x="2" y="96"/>
                      </a:lnTo>
                      <a:lnTo>
                        <a:pt x="0" y="110"/>
                      </a:lnTo>
                      <a:lnTo>
                        <a:pt x="2" y="129"/>
                      </a:lnTo>
                      <a:lnTo>
                        <a:pt x="7" y="146"/>
                      </a:lnTo>
                      <a:lnTo>
                        <a:pt x="8" y="163"/>
                      </a:lnTo>
                      <a:lnTo>
                        <a:pt x="20" y="185"/>
                      </a:lnTo>
                      <a:lnTo>
                        <a:pt x="29" y="214"/>
                      </a:lnTo>
                      <a:lnTo>
                        <a:pt x="42" y="220"/>
                      </a:lnTo>
                      <a:lnTo>
                        <a:pt x="54" y="234"/>
                      </a:lnTo>
                      <a:lnTo>
                        <a:pt x="68" y="250"/>
                      </a:lnTo>
                      <a:lnTo>
                        <a:pt x="57" y="232"/>
                      </a:lnTo>
                      <a:lnTo>
                        <a:pt x="45" y="218"/>
                      </a:lnTo>
                      <a:lnTo>
                        <a:pt x="36" y="209"/>
                      </a:lnTo>
                      <a:lnTo>
                        <a:pt x="29" y="199"/>
                      </a:lnTo>
                      <a:lnTo>
                        <a:pt x="27" y="170"/>
                      </a:lnTo>
                      <a:lnTo>
                        <a:pt x="14" y="147"/>
                      </a:lnTo>
                      <a:lnTo>
                        <a:pt x="13" y="115"/>
                      </a:lnTo>
                      <a:lnTo>
                        <a:pt x="13" y="99"/>
                      </a:lnTo>
                      <a:lnTo>
                        <a:pt x="24" y="68"/>
                      </a:lnTo>
                      <a:lnTo>
                        <a:pt x="36" y="4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5" name="Freeform 106"/>
                <p:cNvSpPr>
                  <a:spLocks/>
                </p:cNvSpPr>
                <p:nvPr/>
              </p:nvSpPr>
              <p:spPr bwMode="auto">
                <a:xfrm>
                  <a:off x="994" y="3974"/>
                  <a:ext cx="17" cy="35"/>
                </a:xfrm>
                <a:custGeom>
                  <a:avLst/>
                  <a:gdLst>
                    <a:gd name="T0" fmla="*/ 1 w 50"/>
                    <a:gd name="T1" fmla="*/ 1 h 106"/>
                    <a:gd name="T2" fmla="*/ 0 w 50"/>
                    <a:gd name="T3" fmla="*/ 1 h 106"/>
                    <a:gd name="T4" fmla="*/ 0 w 50"/>
                    <a:gd name="T5" fmla="*/ 1 h 106"/>
                    <a:gd name="T6" fmla="*/ 0 w 50"/>
                    <a:gd name="T7" fmla="*/ 0 h 106"/>
                    <a:gd name="T8" fmla="*/ 0 w 50"/>
                    <a:gd name="T9" fmla="*/ 0 h 106"/>
                    <a:gd name="T10" fmla="*/ 0 w 50"/>
                    <a:gd name="T11" fmla="*/ 0 h 106"/>
                    <a:gd name="T12" fmla="*/ 0 w 50"/>
                    <a:gd name="T13" fmla="*/ 1 h 106"/>
                    <a:gd name="T14" fmla="*/ 0 w 50"/>
                    <a:gd name="T15" fmla="*/ 1 h 106"/>
                    <a:gd name="T16" fmla="*/ 1 w 50"/>
                    <a:gd name="T17" fmla="*/ 1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0"/>
                    <a:gd name="T28" fmla="*/ 0 h 106"/>
                    <a:gd name="T29" fmla="*/ 50 w 50"/>
                    <a:gd name="T30" fmla="*/ 106 h 1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0" h="106">
                      <a:moveTo>
                        <a:pt x="50" y="106"/>
                      </a:moveTo>
                      <a:lnTo>
                        <a:pt x="24" y="84"/>
                      </a:lnTo>
                      <a:lnTo>
                        <a:pt x="9" y="50"/>
                      </a:lnTo>
                      <a:lnTo>
                        <a:pt x="2" y="31"/>
                      </a:lnTo>
                      <a:lnTo>
                        <a:pt x="0" y="0"/>
                      </a:lnTo>
                      <a:lnTo>
                        <a:pt x="9" y="32"/>
                      </a:lnTo>
                      <a:lnTo>
                        <a:pt x="16" y="59"/>
                      </a:lnTo>
                      <a:lnTo>
                        <a:pt x="34" y="82"/>
                      </a:lnTo>
                      <a:lnTo>
                        <a:pt x="50" y="10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6" name="Freeform 107"/>
                <p:cNvSpPr>
                  <a:spLocks/>
                </p:cNvSpPr>
                <p:nvPr/>
              </p:nvSpPr>
              <p:spPr bwMode="auto">
                <a:xfrm>
                  <a:off x="1017" y="3942"/>
                  <a:ext cx="4" cy="36"/>
                </a:xfrm>
                <a:custGeom>
                  <a:avLst/>
                  <a:gdLst>
                    <a:gd name="T0" fmla="*/ 0 w 11"/>
                    <a:gd name="T1" fmla="*/ 0 h 107"/>
                    <a:gd name="T2" fmla="*/ 0 w 11"/>
                    <a:gd name="T3" fmla="*/ 0 h 107"/>
                    <a:gd name="T4" fmla="*/ 0 w 11"/>
                    <a:gd name="T5" fmla="*/ 0 h 107"/>
                    <a:gd name="T6" fmla="*/ 0 w 11"/>
                    <a:gd name="T7" fmla="*/ 1 h 107"/>
                    <a:gd name="T8" fmla="*/ 0 w 11"/>
                    <a:gd name="T9" fmla="*/ 1 h 107"/>
                    <a:gd name="T10" fmla="*/ 0 w 11"/>
                    <a:gd name="T11" fmla="*/ 1 h 107"/>
                    <a:gd name="T12" fmla="*/ 0 w 11"/>
                    <a:gd name="T13" fmla="*/ 1 h 107"/>
                    <a:gd name="T14" fmla="*/ 0 w 11"/>
                    <a:gd name="T15" fmla="*/ 1 h 107"/>
                    <a:gd name="T16" fmla="*/ 0 w 11"/>
                    <a:gd name="T17" fmla="*/ 1 h 107"/>
                    <a:gd name="T18" fmla="*/ 0 w 11"/>
                    <a:gd name="T19" fmla="*/ 1 h 107"/>
                    <a:gd name="T20" fmla="*/ 0 w 11"/>
                    <a:gd name="T21" fmla="*/ 0 h 1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07"/>
                    <a:gd name="T35" fmla="*/ 11 w 11"/>
                    <a:gd name="T36" fmla="*/ 107 h 10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07">
                      <a:moveTo>
                        <a:pt x="11" y="0"/>
                      </a:moveTo>
                      <a:lnTo>
                        <a:pt x="5" y="20"/>
                      </a:lnTo>
                      <a:lnTo>
                        <a:pt x="0" y="39"/>
                      </a:lnTo>
                      <a:lnTo>
                        <a:pt x="0" y="53"/>
                      </a:lnTo>
                      <a:lnTo>
                        <a:pt x="5" y="74"/>
                      </a:lnTo>
                      <a:lnTo>
                        <a:pt x="10" y="98"/>
                      </a:lnTo>
                      <a:lnTo>
                        <a:pt x="11" y="107"/>
                      </a:lnTo>
                      <a:lnTo>
                        <a:pt x="11" y="75"/>
                      </a:lnTo>
                      <a:lnTo>
                        <a:pt x="8" y="56"/>
                      </a:lnTo>
                      <a:lnTo>
                        <a:pt x="10" y="4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7" name="Freeform 108"/>
                <p:cNvSpPr>
                  <a:spLocks/>
                </p:cNvSpPr>
                <p:nvPr/>
              </p:nvSpPr>
              <p:spPr bwMode="auto">
                <a:xfrm>
                  <a:off x="991" y="3975"/>
                  <a:ext cx="4" cy="24"/>
                </a:xfrm>
                <a:custGeom>
                  <a:avLst/>
                  <a:gdLst>
                    <a:gd name="T0" fmla="*/ 0 w 11"/>
                    <a:gd name="T1" fmla="*/ 1 h 70"/>
                    <a:gd name="T2" fmla="*/ 0 w 11"/>
                    <a:gd name="T3" fmla="*/ 1 h 70"/>
                    <a:gd name="T4" fmla="*/ 0 w 11"/>
                    <a:gd name="T5" fmla="*/ 0 h 70"/>
                    <a:gd name="T6" fmla="*/ 0 w 11"/>
                    <a:gd name="T7" fmla="*/ 0 h 70"/>
                    <a:gd name="T8" fmla="*/ 0 w 11"/>
                    <a:gd name="T9" fmla="*/ 0 h 70"/>
                    <a:gd name="T10" fmla="*/ 0 w 11"/>
                    <a:gd name="T11" fmla="*/ 1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70"/>
                    <a:gd name="T20" fmla="*/ 11 w 11"/>
                    <a:gd name="T21" fmla="*/ 70 h 7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70">
                      <a:moveTo>
                        <a:pt x="11" y="70"/>
                      </a:moveTo>
                      <a:lnTo>
                        <a:pt x="2" y="55"/>
                      </a:lnTo>
                      <a:lnTo>
                        <a:pt x="0" y="27"/>
                      </a:lnTo>
                      <a:lnTo>
                        <a:pt x="2" y="0"/>
                      </a:lnTo>
                      <a:lnTo>
                        <a:pt x="5" y="39"/>
                      </a:lnTo>
                      <a:lnTo>
                        <a:pt x="11" y="7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8" name="Freeform 109"/>
                <p:cNvSpPr>
                  <a:spLocks/>
                </p:cNvSpPr>
                <p:nvPr/>
              </p:nvSpPr>
              <p:spPr bwMode="auto">
                <a:xfrm>
                  <a:off x="976" y="3923"/>
                  <a:ext cx="18" cy="89"/>
                </a:xfrm>
                <a:custGeom>
                  <a:avLst/>
                  <a:gdLst>
                    <a:gd name="T0" fmla="*/ 0 w 53"/>
                    <a:gd name="T1" fmla="*/ 3 h 266"/>
                    <a:gd name="T2" fmla="*/ 0 w 53"/>
                    <a:gd name="T3" fmla="*/ 3 h 266"/>
                    <a:gd name="T4" fmla="*/ 0 w 53"/>
                    <a:gd name="T5" fmla="*/ 3 h 266"/>
                    <a:gd name="T6" fmla="*/ 0 w 53"/>
                    <a:gd name="T7" fmla="*/ 2 h 266"/>
                    <a:gd name="T8" fmla="*/ 0 w 53"/>
                    <a:gd name="T9" fmla="*/ 2 h 266"/>
                    <a:gd name="T10" fmla="*/ 0 w 53"/>
                    <a:gd name="T11" fmla="*/ 1 h 266"/>
                    <a:gd name="T12" fmla="*/ 0 w 53"/>
                    <a:gd name="T13" fmla="*/ 1 h 266"/>
                    <a:gd name="T14" fmla="*/ 1 w 53"/>
                    <a:gd name="T15" fmla="*/ 1 h 266"/>
                    <a:gd name="T16" fmla="*/ 1 w 53"/>
                    <a:gd name="T17" fmla="*/ 0 h 266"/>
                    <a:gd name="T18" fmla="*/ 1 w 53"/>
                    <a:gd name="T19" fmla="*/ 0 h 266"/>
                    <a:gd name="T20" fmla="*/ 1 w 53"/>
                    <a:gd name="T21" fmla="*/ 0 h 266"/>
                    <a:gd name="T22" fmla="*/ 1 w 53"/>
                    <a:gd name="T23" fmla="*/ 0 h 266"/>
                    <a:gd name="T24" fmla="*/ 0 w 53"/>
                    <a:gd name="T25" fmla="*/ 1 h 266"/>
                    <a:gd name="T26" fmla="*/ 0 w 53"/>
                    <a:gd name="T27" fmla="*/ 1 h 266"/>
                    <a:gd name="T28" fmla="*/ 0 w 53"/>
                    <a:gd name="T29" fmla="*/ 2 h 266"/>
                    <a:gd name="T30" fmla="*/ 0 w 53"/>
                    <a:gd name="T31" fmla="*/ 2 h 266"/>
                    <a:gd name="T32" fmla="*/ 0 w 53"/>
                    <a:gd name="T33" fmla="*/ 3 h 266"/>
                    <a:gd name="T34" fmla="*/ 0 w 53"/>
                    <a:gd name="T35" fmla="*/ 3 h 266"/>
                    <a:gd name="T36" fmla="*/ 0 w 53"/>
                    <a:gd name="T37" fmla="*/ 3 h 26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"/>
                    <a:gd name="T58" fmla="*/ 0 h 266"/>
                    <a:gd name="T59" fmla="*/ 53 w 53"/>
                    <a:gd name="T60" fmla="*/ 266 h 26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" h="266">
                      <a:moveTo>
                        <a:pt x="0" y="266"/>
                      </a:moveTo>
                      <a:lnTo>
                        <a:pt x="19" y="245"/>
                      </a:lnTo>
                      <a:lnTo>
                        <a:pt x="26" y="220"/>
                      </a:lnTo>
                      <a:lnTo>
                        <a:pt x="31" y="196"/>
                      </a:lnTo>
                      <a:lnTo>
                        <a:pt x="31" y="166"/>
                      </a:lnTo>
                      <a:lnTo>
                        <a:pt x="31" y="121"/>
                      </a:lnTo>
                      <a:lnTo>
                        <a:pt x="32" y="93"/>
                      </a:lnTo>
                      <a:lnTo>
                        <a:pt x="41" y="64"/>
                      </a:lnTo>
                      <a:lnTo>
                        <a:pt x="47" y="36"/>
                      </a:lnTo>
                      <a:lnTo>
                        <a:pt x="53" y="0"/>
                      </a:lnTo>
                      <a:lnTo>
                        <a:pt x="44" y="18"/>
                      </a:lnTo>
                      <a:lnTo>
                        <a:pt x="41" y="40"/>
                      </a:lnTo>
                      <a:lnTo>
                        <a:pt x="29" y="79"/>
                      </a:lnTo>
                      <a:lnTo>
                        <a:pt x="25" y="107"/>
                      </a:lnTo>
                      <a:lnTo>
                        <a:pt x="25" y="153"/>
                      </a:lnTo>
                      <a:lnTo>
                        <a:pt x="25" y="181"/>
                      </a:lnTo>
                      <a:lnTo>
                        <a:pt x="20" y="217"/>
                      </a:lnTo>
                      <a:lnTo>
                        <a:pt x="12" y="248"/>
                      </a:lnTo>
                      <a:lnTo>
                        <a:pt x="0" y="26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9" name="Freeform 110"/>
                <p:cNvSpPr>
                  <a:spLocks/>
                </p:cNvSpPr>
                <p:nvPr/>
              </p:nvSpPr>
              <p:spPr bwMode="auto">
                <a:xfrm>
                  <a:off x="971" y="3957"/>
                  <a:ext cx="11" cy="57"/>
                </a:xfrm>
                <a:custGeom>
                  <a:avLst/>
                  <a:gdLst>
                    <a:gd name="T0" fmla="*/ 0 w 31"/>
                    <a:gd name="T1" fmla="*/ 2 h 172"/>
                    <a:gd name="T2" fmla="*/ 0 w 31"/>
                    <a:gd name="T3" fmla="*/ 2 h 172"/>
                    <a:gd name="T4" fmla="*/ 0 w 31"/>
                    <a:gd name="T5" fmla="*/ 2 h 172"/>
                    <a:gd name="T6" fmla="*/ 0 w 31"/>
                    <a:gd name="T7" fmla="*/ 1 h 172"/>
                    <a:gd name="T8" fmla="*/ 0 w 31"/>
                    <a:gd name="T9" fmla="*/ 1 h 172"/>
                    <a:gd name="T10" fmla="*/ 0 w 31"/>
                    <a:gd name="T11" fmla="*/ 1 h 172"/>
                    <a:gd name="T12" fmla="*/ 0 w 31"/>
                    <a:gd name="T13" fmla="*/ 1 h 172"/>
                    <a:gd name="T14" fmla="*/ 0 w 31"/>
                    <a:gd name="T15" fmla="*/ 0 h 172"/>
                    <a:gd name="T16" fmla="*/ 0 w 31"/>
                    <a:gd name="T17" fmla="*/ 0 h 172"/>
                    <a:gd name="T18" fmla="*/ 0 w 31"/>
                    <a:gd name="T19" fmla="*/ 0 h 172"/>
                    <a:gd name="T20" fmla="*/ 0 w 31"/>
                    <a:gd name="T21" fmla="*/ 1 h 172"/>
                    <a:gd name="T22" fmla="*/ 0 w 31"/>
                    <a:gd name="T23" fmla="*/ 1 h 172"/>
                    <a:gd name="T24" fmla="*/ 0 w 31"/>
                    <a:gd name="T25" fmla="*/ 2 h 172"/>
                    <a:gd name="T26" fmla="*/ 0 w 31"/>
                    <a:gd name="T27" fmla="*/ 2 h 172"/>
                    <a:gd name="T28" fmla="*/ 0 w 31"/>
                    <a:gd name="T29" fmla="*/ 2 h 1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1"/>
                    <a:gd name="T46" fmla="*/ 0 h 172"/>
                    <a:gd name="T47" fmla="*/ 31 w 31"/>
                    <a:gd name="T48" fmla="*/ 172 h 17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1" h="172">
                      <a:moveTo>
                        <a:pt x="0" y="172"/>
                      </a:moveTo>
                      <a:lnTo>
                        <a:pt x="9" y="154"/>
                      </a:lnTo>
                      <a:lnTo>
                        <a:pt x="19" y="142"/>
                      </a:lnTo>
                      <a:lnTo>
                        <a:pt x="24" y="115"/>
                      </a:lnTo>
                      <a:lnTo>
                        <a:pt x="25" y="96"/>
                      </a:lnTo>
                      <a:lnTo>
                        <a:pt x="25" y="75"/>
                      </a:lnTo>
                      <a:lnTo>
                        <a:pt x="28" y="55"/>
                      </a:lnTo>
                      <a:lnTo>
                        <a:pt x="28" y="23"/>
                      </a:lnTo>
                      <a:lnTo>
                        <a:pt x="31" y="0"/>
                      </a:lnTo>
                      <a:lnTo>
                        <a:pt x="24" y="25"/>
                      </a:lnTo>
                      <a:lnTo>
                        <a:pt x="22" y="58"/>
                      </a:lnTo>
                      <a:lnTo>
                        <a:pt x="22" y="97"/>
                      </a:lnTo>
                      <a:lnTo>
                        <a:pt x="16" y="125"/>
                      </a:lnTo>
                      <a:lnTo>
                        <a:pt x="9" y="149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" name="Freeform 111"/>
                <p:cNvSpPr>
                  <a:spLocks/>
                </p:cNvSpPr>
                <p:nvPr/>
              </p:nvSpPr>
              <p:spPr bwMode="auto">
                <a:xfrm>
                  <a:off x="985" y="3888"/>
                  <a:ext cx="18" cy="53"/>
                </a:xfrm>
                <a:custGeom>
                  <a:avLst/>
                  <a:gdLst>
                    <a:gd name="T0" fmla="*/ 1 w 53"/>
                    <a:gd name="T1" fmla="*/ 0 h 159"/>
                    <a:gd name="T2" fmla="*/ 1 w 53"/>
                    <a:gd name="T3" fmla="*/ 0 h 159"/>
                    <a:gd name="T4" fmla="*/ 0 w 53"/>
                    <a:gd name="T5" fmla="*/ 0 h 159"/>
                    <a:gd name="T6" fmla="*/ 0 w 53"/>
                    <a:gd name="T7" fmla="*/ 1 h 159"/>
                    <a:gd name="T8" fmla="*/ 0 w 53"/>
                    <a:gd name="T9" fmla="*/ 1 h 159"/>
                    <a:gd name="T10" fmla="*/ 0 w 53"/>
                    <a:gd name="T11" fmla="*/ 1 h 159"/>
                    <a:gd name="T12" fmla="*/ 0 w 53"/>
                    <a:gd name="T13" fmla="*/ 1 h 159"/>
                    <a:gd name="T14" fmla="*/ 0 w 53"/>
                    <a:gd name="T15" fmla="*/ 2 h 159"/>
                    <a:gd name="T16" fmla="*/ 0 w 53"/>
                    <a:gd name="T17" fmla="*/ 2 h 159"/>
                    <a:gd name="T18" fmla="*/ 0 w 53"/>
                    <a:gd name="T19" fmla="*/ 2 h 159"/>
                    <a:gd name="T20" fmla="*/ 0 w 53"/>
                    <a:gd name="T21" fmla="*/ 1 h 159"/>
                    <a:gd name="T22" fmla="*/ 0 w 53"/>
                    <a:gd name="T23" fmla="*/ 1 h 159"/>
                    <a:gd name="T24" fmla="*/ 0 w 53"/>
                    <a:gd name="T25" fmla="*/ 1 h 159"/>
                    <a:gd name="T26" fmla="*/ 1 w 53"/>
                    <a:gd name="T27" fmla="*/ 0 h 159"/>
                    <a:gd name="T28" fmla="*/ 1 w 53"/>
                    <a:gd name="T29" fmla="*/ 0 h 1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3"/>
                    <a:gd name="T46" fmla="*/ 0 h 159"/>
                    <a:gd name="T47" fmla="*/ 53 w 53"/>
                    <a:gd name="T48" fmla="*/ 159 h 1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3" h="159">
                      <a:moveTo>
                        <a:pt x="53" y="0"/>
                      </a:moveTo>
                      <a:lnTo>
                        <a:pt x="41" y="11"/>
                      </a:lnTo>
                      <a:lnTo>
                        <a:pt x="24" y="36"/>
                      </a:lnTo>
                      <a:lnTo>
                        <a:pt x="19" y="50"/>
                      </a:lnTo>
                      <a:lnTo>
                        <a:pt x="9" y="66"/>
                      </a:lnTo>
                      <a:lnTo>
                        <a:pt x="6" y="91"/>
                      </a:lnTo>
                      <a:lnTo>
                        <a:pt x="5" y="110"/>
                      </a:lnTo>
                      <a:lnTo>
                        <a:pt x="5" y="134"/>
                      </a:lnTo>
                      <a:lnTo>
                        <a:pt x="0" y="159"/>
                      </a:lnTo>
                      <a:lnTo>
                        <a:pt x="9" y="131"/>
                      </a:lnTo>
                      <a:lnTo>
                        <a:pt x="15" y="98"/>
                      </a:lnTo>
                      <a:lnTo>
                        <a:pt x="22" y="71"/>
                      </a:lnTo>
                      <a:lnTo>
                        <a:pt x="28" y="45"/>
                      </a:lnTo>
                      <a:lnTo>
                        <a:pt x="41" y="24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" name="Freeform 112"/>
                <p:cNvSpPr>
                  <a:spLocks/>
                </p:cNvSpPr>
                <p:nvPr/>
              </p:nvSpPr>
              <p:spPr bwMode="auto">
                <a:xfrm>
                  <a:off x="992" y="3888"/>
                  <a:ext cx="14" cy="53"/>
                </a:xfrm>
                <a:custGeom>
                  <a:avLst/>
                  <a:gdLst>
                    <a:gd name="T0" fmla="*/ 1 w 40"/>
                    <a:gd name="T1" fmla="*/ 0 h 159"/>
                    <a:gd name="T2" fmla="*/ 0 w 40"/>
                    <a:gd name="T3" fmla="*/ 0 h 159"/>
                    <a:gd name="T4" fmla="*/ 0 w 40"/>
                    <a:gd name="T5" fmla="*/ 1 h 159"/>
                    <a:gd name="T6" fmla="*/ 0 w 40"/>
                    <a:gd name="T7" fmla="*/ 1 h 159"/>
                    <a:gd name="T8" fmla="*/ 0 w 40"/>
                    <a:gd name="T9" fmla="*/ 1 h 159"/>
                    <a:gd name="T10" fmla="*/ 0 w 40"/>
                    <a:gd name="T11" fmla="*/ 1 h 159"/>
                    <a:gd name="T12" fmla="*/ 0 w 40"/>
                    <a:gd name="T13" fmla="*/ 1 h 159"/>
                    <a:gd name="T14" fmla="*/ 0 w 40"/>
                    <a:gd name="T15" fmla="*/ 2 h 159"/>
                    <a:gd name="T16" fmla="*/ 0 w 40"/>
                    <a:gd name="T17" fmla="*/ 2 h 159"/>
                    <a:gd name="T18" fmla="*/ 0 w 40"/>
                    <a:gd name="T19" fmla="*/ 2 h 159"/>
                    <a:gd name="T20" fmla="*/ 0 w 40"/>
                    <a:gd name="T21" fmla="*/ 1 h 159"/>
                    <a:gd name="T22" fmla="*/ 0 w 40"/>
                    <a:gd name="T23" fmla="*/ 1 h 159"/>
                    <a:gd name="T24" fmla="*/ 0 w 40"/>
                    <a:gd name="T25" fmla="*/ 1 h 159"/>
                    <a:gd name="T26" fmla="*/ 0 w 40"/>
                    <a:gd name="T27" fmla="*/ 1 h 159"/>
                    <a:gd name="T28" fmla="*/ 0 w 40"/>
                    <a:gd name="T29" fmla="*/ 0 h 159"/>
                    <a:gd name="T30" fmla="*/ 1 w 40"/>
                    <a:gd name="T31" fmla="*/ 0 h 15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40"/>
                    <a:gd name="T49" fmla="*/ 0 h 159"/>
                    <a:gd name="T50" fmla="*/ 40 w 40"/>
                    <a:gd name="T51" fmla="*/ 159 h 15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40" h="159">
                      <a:moveTo>
                        <a:pt x="40" y="0"/>
                      </a:moveTo>
                      <a:lnTo>
                        <a:pt x="19" y="38"/>
                      </a:lnTo>
                      <a:lnTo>
                        <a:pt x="8" y="56"/>
                      </a:lnTo>
                      <a:lnTo>
                        <a:pt x="2" y="71"/>
                      </a:lnTo>
                      <a:lnTo>
                        <a:pt x="2" y="88"/>
                      </a:lnTo>
                      <a:lnTo>
                        <a:pt x="6" y="106"/>
                      </a:lnTo>
                      <a:lnTo>
                        <a:pt x="12" y="117"/>
                      </a:lnTo>
                      <a:lnTo>
                        <a:pt x="8" y="138"/>
                      </a:lnTo>
                      <a:lnTo>
                        <a:pt x="0" y="159"/>
                      </a:lnTo>
                      <a:lnTo>
                        <a:pt x="15" y="130"/>
                      </a:lnTo>
                      <a:lnTo>
                        <a:pt x="19" y="110"/>
                      </a:lnTo>
                      <a:lnTo>
                        <a:pt x="16" y="96"/>
                      </a:lnTo>
                      <a:lnTo>
                        <a:pt x="15" y="73"/>
                      </a:lnTo>
                      <a:lnTo>
                        <a:pt x="18" y="52"/>
                      </a:lnTo>
                      <a:lnTo>
                        <a:pt x="25" y="39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2" name="Freeform 113"/>
                <p:cNvSpPr>
                  <a:spLocks/>
                </p:cNvSpPr>
                <p:nvPr/>
              </p:nvSpPr>
              <p:spPr bwMode="auto">
                <a:xfrm>
                  <a:off x="999" y="3900"/>
                  <a:ext cx="31" cy="23"/>
                </a:xfrm>
                <a:custGeom>
                  <a:avLst/>
                  <a:gdLst>
                    <a:gd name="T0" fmla="*/ 0 w 91"/>
                    <a:gd name="T1" fmla="*/ 0 h 70"/>
                    <a:gd name="T2" fmla="*/ 0 w 91"/>
                    <a:gd name="T3" fmla="*/ 0 h 70"/>
                    <a:gd name="T4" fmla="*/ 0 w 91"/>
                    <a:gd name="T5" fmla="*/ 1 h 70"/>
                    <a:gd name="T6" fmla="*/ 0 w 91"/>
                    <a:gd name="T7" fmla="*/ 1 h 70"/>
                    <a:gd name="T8" fmla="*/ 0 w 91"/>
                    <a:gd name="T9" fmla="*/ 1 h 70"/>
                    <a:gd name="T10" fmla="*/ 0 w 91"/>
                    <a:gd name="T11" fmla="*/ 1 h 70"/>
                    <a:gd name="T12" fmla="*/ 0 w 91"/>
                    <a:gd name="T13" fmla="*/ 1 h 70"/>
                    <a:gd name="T14" fmla="*/ 1 w 91"/>
                    <a:gd name="T15" fmla="*/ 1 h 70"/>
                    <a:gd name="T16" fmla="*/ 1 w 91"/>
                    <a:gd name="T17" fmla="*/ 0 h 70"/>
                    <a:gd name="T18" fmla="*/ 1 w 91"/>
                    <a:gd name="T19" fmla="*/ 0 h 70"/>
                    <a:gd name="T20" fmla="*/ 1 w 91"/>
                    <a:gd name="T21" fmla="*/ 0 h 70"/>
                    <a:gd name="T22" fmla="*/ 1 w 91"/>
                    <a:gd name="T23" fmla="*/ 0 h 70"/>
                    <a:gd name="T24" fmla="*/ 1 w 91"/>
                    <a:gd name="T25" fmla="*/ 0 h 70"/>
                    <a:gd name="T26" fmla="*/ 0 w 91"/>
                    <a:gd name="T27" fmla="*/ 1 h 70"/>
                    <a:gd name="T28" fmla="*/ 0 w 91"/>
                    <a:gd name="T29" fmla="*/ 1 h 70"/>
                    <a:gd name="T30" fmla="*/ 0 w 91"/>
                    <a:gd name="T31" fmla="*/ 1 h 70"/>
                    <a:gd name="T32" fmla="*/ 0 w 91"/>
                    <a:gd name="T33" fmla="*/ 1 h 70"/>
                    <a:gd name="T34" fmla="*/ 0 w 91"/>
                    <a:gd name="T35" fmla="*/ 0 h 7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1"/>
                    <a:gd name="T55" fmla="*/ 0 h 70"/>
                    <a:gd name="T56" fmla="*/ 91 w 91"/>
                    <a:gd name="T57" fmla="*/ 70 h 7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1" h="70">
                      <a:moveTo>
                        <a:pt x="3" y="20"/>
                      </a:moveTo>
                      <a:lnTo>
                        <a:pt x="1" y="35"/>
                      </a:lnTo>
                      <a:lnTo>
                        <a:pt x="0" y="49"/>
                      </a:lnTo>
                      <a:lnTo>
                        <a:pt x="4" y="60"/>
                      </a:lnTo>
                      <a:lnTo>
                        <a:pt x="4" y="70"/>
                      </a:lnTo>
                      <a:lnTo>
                        <a:pt x="13" y="69"/>
                      </a:lnTo>
                      <a:lnTo>
                        <a:pt x="31" y="60"/>
                      </a:lnTo>
                      <a:lnTo>
                        <a:pt x="55" y="48"/>
                      </a:lnTo>
                      <a:lnTo>
                        <a:pt x="64" y="31"/>
                      </a:lnTo>
                      <a:lnTo>
                        <a:pt x="82" y="14"/>
                      </a:lnTo>
                      <a:lnTo>
                        <a:pt x="91" y="0"/>
                      </a:lnTo>
                      <a:lnTo>
                        <a:pt x="66" y="20"/>
                      </a:lnTo>
                      <a:lnTo>
                        <a:pt x="51" y="39"/>
                      </a:lnTo>
                      <a:lnTo>
                        <a:pt x="35" y="48"/>
                      </a:lnTo>
                      <a:lnTo>
                        <a:pt x="25" y="55"/>
                      </a:lnTo>
                      <a:lnTo>
                        <a:pt x="14" y="55"/>
                      </a:lnTo>
                      <a:lnTo>
                        <a:pt x="9" y="46"/>
                      </a:lnTo>
                      <a:lnTo>
                        <a:pt x="3" y="2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3" name="Freeform 114"/>
                <p:cNvSpPr>
                  <a:spLocks/>
                </p:cNvSpPr>
                <p:nvPr/>
              </p:nvSpPr>
              <p:spPr bwMode="auto">
                <a:xfrm>
                  <a:off x="1004" y="3883"/>
                  <a:ext cx="5" cy="30"/>
                </a:xfrm>
                <a:custGeom>
                  <a:avLst/>
                  <a:gdLst>
                    <a:gd name="T0" fmla="*/ 0 w 15"/>
                    <a:gd name="T1" fmla="*/ 0 h 90"/>
                    <a:gd name="T2" fmla="*/ 0 w 15"/>
                    <a:gd name="T3" fmla="*/ 0 h 90"/>
                    <a:gd name="T4" fmla="*/ 0 w 15"/>
                    <a:gd name="T5" fmla="*/ 1 h 90"/>
                    <a:gd name="T6" fmla="*/ 0 w 15"/>
                    <a:gd name="T7" fmla="*/ 1 h 90"/>
                    <a:gd name="T8" fmla="*/ 0 w 15"/>
                    <a:gd name="T9" fmla="*/ 1 h 90"/>
                    <a:gd name="T10" fmla="*/ 0 w 15"/>
                    <a:gd name="T11" fmla="*/ 1 h 90"/>
                    <a:gd name="T12" fmla="*/ 0 w 15"/>
                    <a:gd name="T13" fmla="*/ 1 h 90"/>
                    <a:gd name="T14" fmla="*/ 0 w 15"/>
                    <a:gd name="T15" fmla="*/ 1 h 90"/>
                    <a:gd name="T16" fmla="*/ 0 w 15"/>
                    <a:gd name="T17" fmla="*/ 0 h 90"/>
                    <a:gd name="T18" fmla="*/ 0 w 15"/>
                    <a:gd name="T19" fmla="*/ 0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90"/>
                    <a:gd name="T32" fmla="*/ 15 w 15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90">
                      <a:moveTo>
                        <a:pt x="15" y="0"/>
                      </a:moveTo>
                      <a:lnTo>
                        <a:pt x="7" y="28"/>
                      </a:lnTo>
                      <a:lnTo>
                        <a:pt x="0" y="58"/>
                      </a:lnTo>
                      <a:lnTo>
                        <a:pt x="0" y="78"/>
                      </a:lnTo>
                      <a:lnTo>
                        <a:pt x="3" y="88"/>
                      </a:lnTo>
                      <a:lnTo>
                        <a:pt x="9" y="90"/>
                      </a:lnTo>
                      <a:lnTo>
                        <a:pt x="4" y="68"/>
                      </a:lnTo>
                      <a:lnTo>
                        <a:pt x="9" y="53"/>
                      </a:lnTo>
                      <a:lnTo>
                        <a:pt x="13" y="3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4" name="Freeform 115"/>
                <p:cNvSpPr>
                  <a:spLocks/>
                </p:cNvSpPr>
                <p:nvPr/>
              </p:nvSpPr>
              <p:spPr bwMode="auto">
                <a:xfrm>
                  <a:off x="1008" y="3874"/>
                  <a:ext cx="11" cy="36"/>
                </a:xfrm>
                <a:custGeom>
                  <a:avLst/>
                  <a:gdLst>
                    <a:gd name="T0" fmla="*/ 0 w 32"/>
                    <a:gd name="T1" fmla="*/ 0 h 106"/>
                    <a:gd name="T2" fmla="*/ 0 w 32"/>
                    <a:gd name="T3" fmla="*/ 0 h 106"/>
                    <a:gd name="T4" fmla="*/ 0 w 32"/>
                    <a:gd name="T5" fmla="*/ 0 h 106"/>
                    <a:gd name="T6" fmla="*/ 0 w 32"/>
                    <a:gd name="T7" fmla="*/ 1 h 106"/>
                    <a:gd name="T8" fmla="*/ 0 w 32"/>
                    <a:gd name="T9" fmla="*/ 1 h 106"/>
                    <a:gd name="T10" fmla="*/ 0 w 32"/>
                    <a:gd name="T11" fmla="*/ 1 h 106"/>
                    <a:gd name="T12" fmla="*/ 0 w 32"/>
                    <a:gd name="T13" fmla="*/ 1 h 106"/>
                    <a:gd name="T14" fmla="*/ 0 w 32"/>
                    <a:gd name="T15" fmla="*/ 1 h 106"/>
                    <a:gd name="T16" fmla="*/ 0 w 32"/>
                    <a:gd name="T17" fmla="*/ 1 h 106"/>
                    <a:gd name="T18" fmla="*/ 0 w 32"/>
                    <a:gd name="T19" fmla="*/ 0 h 106"/>
                    <a:gd name="T20" fmla="*/ 0 w 32"/>
                    <a:gd name="T21" fmla="*/ 0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"/>
                    <a:gd name="T34" fmla="*/ 0 h 106"/>
                    <a:gd name="T35" fmla="*/ 32 w 32"/>
                    <a:gd name="T36" fmla="*/ 106 h 10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" h="106">
                      <a:moveTo>
                        <a:pt x="32" y="0"/>
                      </a:moveTo>
                      <a:lnTo>
                        <a:pt x="13" y="14"/>
                      </a:lnTo>
                      <a:lnTo>
                        <a:pt x="12" y="22"/>
                      </a:lnTo>
                      <a:lnTo>
                        <a:pt x="5" y="50"/>
                      </a:lnTo>
                      <a:lnTo>
                        <a:pt x="0" y="78"/>
                      </a:lnTo>
                      <a:lnTo>
                        <a:pt x="0" y="89"/>
                      </a:lnTo>
                      <a:lnTo>
                        <a:pt x="2" y="106"/>
                      </a:lnTo>
                      <a:lnTo>
                        <a:pt x="5" y="85"/>
                      </a:lnTo>
                      <a:lnTo>
                        <a:pt x="15" y="54"/>
                      </a:lnTo>
                      <a:lnTo>
                        <a:pt x="18" y="29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16"/>
                <p:cNvSpPr>
                  <a:spLocks/>
                </p:cNvSpPr>
                <p:nvPr/>
              </p:nvSpPr>
              <p:spPr bwMode="auto">
                <a:xfrm>
                  <a:off x="1010" y="3857"/>
                  <a:ext cx="25" cy="53"/>
                </a:xfrm>
                <a:custGeom>
                  <a:avLst/>
                  <a:gdLst>
                    <a:gd name="T0" fmla="*/ 0 w 75"/>
                    <a:gd name="T1" fmla="*/ 2 h 158"/>
                    <a:gd name="T2" fmla="*/ 0 w 75"/>
                    <a:gd name="T3" fmla="*/ 2 h 158"/>
                    <a:gd name="T4" fmla="*/ 0 w 75"/>
                    <a:gd name="T5" fmla="*/ 1 h 158"/>
                    <a:gd name="T6" fmla="*/ 0 w 75"/>
                    <a:gd name="T7" fmla="*/ 1 h 158"/>
                    <a:gd name="T8" fmla="*/ 0 w 75"/>
                    <a:gd name="T9" fmla="*/ 1 h 158"/>
                    <a:gd name="T10" fmla="*/ 0 w 75"/>
                    <a:gd name="T11" fmla="*/ 1 h 158"/>
                    <a:gd name="T12" fmla="*/ 0 w 75"/>
                    <a:gd name="T13" fmla="*/ 0 h 158"/>
                    <a:gd name="T14" fmla="*/ 1 w 75"/>
                    <a:gd name="T15" fmla="*/ 0 h 158"/>
                    <a:gd name="T16" fmla="*/ 1 w 75"/>
                    <a:gd name="T17" fmla="*/ 0 h 158"/>
                    <a:gd name="T18" fmla="*/ 1 w 75"/>
                    <a:gd name="T19" fmla="*/ 0 h 158"/>
                    <a:gd name="T20" fmla="*/ 1 w 75"/>
                    <a:gd name="T21" fmla="*/ 1 h 158"/>
                    <a:gd name="T22" fmla="*/ 0 w 75"/>
                    <a:gd name="T23" fmla="*/ 1 h 158"/>
                    <a:gd name="T24" fmla="*/ 0 w 75"/>
                    <a:gd name="T25" fmla="*/ 1 h 158"/>
                    <a:gd name="T26" fmla="*/ 0 w 75"/>
                    <a:gd name="T27" fmla="*/ 1 h 158"/>
                    <a:gd name="T28" fmla="*/ 0 w 75"/>
                    <a:gd name="T29" fmla="*/ 2 h 15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5"/>
                    <a:gd name="T46" fmla="*/ 0 h 158"/>
                    <a:gd name="T47" fmla="*/ 75 w 75"/>
                    <a:gd name="T48" fmla="*/ 158 h 15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5" h="158">
                      <a:moveTo>
                        <a:pt x="0" y="158"/>
                      </a:moveTo>
                      <a:lnTo>
                        <a:pt x="11" y="123"/>
                      </a:lnTo>
                      <a:lnTo>
                        <a:pt x="18" y="92"/>
                      </a:lnTo>
                      <a:lnTo>
                        <a:pt x="24" y="70"/>
                      </a:lnTo>
                      <a:lnTo>
                        <a:pt x="30" y="53"/>
                      </a:lnTo>
                      <a:lnTo>
                        <a:pt x="34" y="46"/>
                      </a:lnTo>
                      <a:lnTo>
                        <a:pt x="40" y="39"/>
                      </a:lnTo>
                      <a:lnTo>
                        <a:pt x="59" y="21"/>
                      </a:lnTo>
                      <a:lnTo>
                        <a:pt x="75" y="0"/>
                      </a:lnTo>
                      <a:lnTo>
                        <a:pt x="68" y="25"/>
                      </a:lnTo>
                      <a:lnTo>
                        <a:pt x="47" y="50"/>
                      </a:lnTo>
                      <a:lnTo>
                        <a:pt x="36" y="74"/>
                      </a:lnTo>
                      <a:lnTo>
                        <a:pt x="28" y="89"/>
                      </a:lnTo>
                      <a:lnTo>
                        <a:pt x="18" y="120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7"/>
                <p:cNvSpPr>
                  <a:spLocks/>
                </p:cNvSpPr>
                <p:nvPr/>
              </p:nvSpPr>
              <p:spPr bwMode="auto">
                <a:xfrm>
                  <a:off x="1008" y="3869"/>
                  <a:ext cx="45" cy="41"/>
                </a:xfrm>
                <a:custGeom>
                  <a:avLst/>
                  <a:gdLst>
                    <a:gd name="T0" fmla="*/ 0 w 135"/>
                    <a:gd name="T1" fmla="*/ 2 h 123"/>
                    <a:gd name="T2" fmla="*/ 0 w 135"/>
                    <a:gd name="T3" fmla="*/ 1 h 123"/>
                    <a:gd name="T4" fmla="*/ 1 w 135"/>
                    <a:gd name="T5" fmla="*/ 1 h 123"/>
                    <a:gd name="T6" fmla="*/ 1 w 135"/>
                    <a:gd name="T7" fmla="*/ 1 h 123"/>
                    <a:gd name="T8" fmla="*/ 1 w 135"/>
                    <a:gd name="T9" fmla="*/ 1 h 123"/>
                    <a:gd name="T10" fmla="*/ 1 w 135"/>
                    <a:gd name="T11" fmla="*/ 0 h 123"/>
                    <a:gd name="T12" fmla="*/ 2 w 135"/>
                    <a:gd name="T13" fmla="*/ 0 h 123"/>
                    <a:gd name="T14" fmla="*/ 1 w 135"/>
                    <a:gd name="T15" fmla="*/ 0 h 123"/>
                    <a:gd name="T16" fmla="*/ 1 w 135"/>
                    <a:gd name="T17" fmla="*/ 1 h 123"/>
                    <a:gd name="T18" fmla="*/ 1 w 135"/>
                    <a:gd name="T19" fmla="*/ 1 h 123"/>
                    <a:gd name="T20" fmla="*/ 1 w 135"/>
                    <a:gd name="T21" fmla="*/ 1 h 123"/>
                    <a:gd name="T22" fmla="*/ 0 w 135"/>
                    <a:gd name="T23" fmla="*/ 1 h 123"/>
                    <a:gd name="T24" fmla="*/ 0 w 135"/>
                    <a:gd name="T25" fmla="*/ 2 h 12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5"/>
                    <a:gd name="T40" fmla="*/ 0 h 123"/>
                    <a:gd name="T41" fmla="*/ 135 w 135"/>
                    <a:gd name="T42" fmla="*/ 123 h 12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5" h="123">
                      <a:moveTo>
                        <a:pt x="0" y="123"/>
                      </a:moveTo>
                      <a:lnTo>
                        <a:pt x="24" y="109"/>
                      </a:lnTo>
                      <a:lnTo>
                        <a:pt x="46" y="77"/>
                      </a:lnTo>
                      <a:lnTo>
                        <a:pt x="63" y="56"/>
                      </a:lnTo>
                      <a:lnTo>
                        <a:pt x="81" y="43"/>
                      </a:lnTo>
                      <a:lnTo>
                        <a:pt x="104" y="25"/>
                      </a:lnTo>
                      <a:lnTo>
                        <a:pt x="135" y="0"/>
                      </a:lnTo>
                      <a:lnTo>
                        <a:pt x="110" y="29"/>
                      </a:lnTo>
                      <a:lnTo>
                        <a:pt x="82" y="50"/>
                      </a:lnTo>
                      <a:lnTo>
                        <a:pt x="66" y="68"/>
                      </a:lnTo>
                      <a:lnTo>
                        <a:pt x="50" y="88"/>
                      </a:lnTo>
                      <a:lnTo>
                        <a:pt x="29" y="113"/>
                      </a:lnTo>
                      <a:lnTo>
                        <a:pt x="0" y="12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7" name="Freeform 118"/>
                <p:cNvSpPr>
                  <a:spLocks/>
                </p:cNvSpPr>
                <p:nvPr/>
              </p:nvSpPr>
              <p:spPr bwMode="auto">
                <a:xfrm>
                  <a:off x="1020" y="3850"/>
                  <a:ext cx="29" cy="42"/>
                </a:xfrm>
                <a:custGeom>
                  <a:avLst/>
                  <a:gdLst>
                    <a:gd name="T0" fmla="*/ 0 w 86"/>
                    <a:gd name="T1" fmla="*/ 2 h 127"/>
                    <a:gd name="T2" fmla="*/ 0 w 86"/>
                    <a:gd name="T3" fmla="*/ 1 h 127"/>
                    <a:gd name="T4" fmla="*/ 0 w 86"/>
                    <a:gd name="T5" fmla="*/ 1 h 127"/>
                    <a:gd name="T6" fmla="*/ 1 w 86"/>
                    <a:gd name="T7" fmla="*/ 1 h 127"/>
                    <a:gd name="T8" fmla="*/ 1 w 86"/>
                    <a:gd name="T9" fmla="*/ 0 h 127"/>
                    <a:gd name="T10" fmla="*/ 1 w 86"/>
                    <a:gd name="T11" fmla="*/ 0 h 127"/>
                    <a:gd name="T12" fmla="*/ 1 w 86"/>
                    <a:gd name="T13" fmla="*/ 0 h 127"/>
                    <a:gd name="T14" fmla="*/ 1 w 86"/>
                    <a:gd name="T15" fmla="*/ 0 h 127"/>
                    <a:gd name="T16" fmla="*/ 1 w 86"/>
                    <a:gd name="T17" fmla="*/ 1 h 127"/>
                    <a:gd name="T18" fmla="*/ 0 w 86"/>
                    <a:gd name="T19" fmla="*/ 1 h 127"/>
                    <a:gd name="T20" fmla="*/ 0 w 86"/>
                    <a:gd name="T21" fmla="*/ 2 h 1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"/>
                    <a:gd name="T34" fmla="*/ 0 h 127"/>
                    <a:gd name="T35" fmla="*/ 86 w 86"/>
                    <a:gd name="T36" fmla="*/ 127 h 1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" h="127">
                      <a:moveTo>
                        <a:pt x="0" y="127"/>
                      </a:moveTo>
                      <a:lnTo>
                        <a:pt x="14" y="94"/>
                      </a:lnTo>
                      <a:lnTo>
                        <a:pt x="26" y="71"/>
                      </a:lnTo>
                      <a:lnTo>
                        <a:pt x="44" y="55"/>
                      </a:lnTo>
                      <a:lnTo>
                        <a:pt x="60" y="35"/>
                      </a:lnTo>
                      <a:lnTo>
                        <a:pt x="76" y="14"/>
                      </a:lnTo>
                      <a:lnTo>
                        <a:pt x="86" y="0"/>
                      </a:lnTo>
                      <a:lnTo>
                        <a:pt x="67" y="35"/>
                      </a:lnTo>
                      <a:lnTo>
                        <a:pt x="45" y="62"/>
                      </a:lnTo>
                      <a:lnTo>
                        <a:pt x="23" y="88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8" name="Freeform 119"/>
                <p:cNvSpPr>
                  <a:spLocks/>
                </p:cNvSpPr>
                <p:nvPr/>
              </p:nvSpPr>
              <p:spPr bwMode="auto">
                <a:xfrm>
                  <a:off x="955" y="3913"/>
                  <a:ext cx="18" cy="95"/>
                </a:xfrm>
                <a:custGeom>
                  <a:avLst/>
                  <a:gdLst>
                    <a:gd name="T0" fmla="*/ 1 w 53"/>
                    <a:gd name="T1" fmla="*/ 4 h 286"/>
                    <a:gd name="T2" fmla="*/ 1 w 53"/>
                    <a:gd name="T3" fmla="*/ 3 h 286"/>
                    <a:gd name="T4" fmla="*/ 1 w 53"/>
                    <a:gd name="T5" fmla="*/ 3 h 286"/>
                    <a:gd name="T6" fmla="*/ 1 w 53"/>
                    <a:gd name="T7" fmla="*/ 3 h 286"/>
                    <a:gd name="T8" fmla="*/ 1 w 53"/>
                    <a:gd name="T9" fmla="*/ 2 h 286"/>
                    <a:gd name="T10" fmla="*/ 0 w 53"/>
                    <a:gd name="T11" fmla="*/ 1 h 286"/>
                    <a:gd name="T12" fmla="*/ 0 w 53"/>
                    <a:gd name="T13" fmla="*/ 1 h 286"/>
                    <a:gd name="T14" fmla="*/ 0 w 53"/>
                    <a:gd name="T15" fmla="*/ 1 h 286"/>
                    <a:gd name="T16" fmla="*/ 0 w 53"/>
                    <a:gd name="T17" fmla="*/ 0 h 286"/>
                    <a:gd name="T18" fmla="*/ 0 w 53"/>
                    <a:gd name="T19" fmla="*/ 0 h 286"/>
                    <a:gd name="T20" fmla="*/ 0 w 53"/>
                    <a:gd name="T21" fmla="*/ 1 h 286"/>
                    <a:gd name="T22" fmla="*/ 0 w 53"/>
                    <a:gd name="T23" fmla="*/ 1 h 286"/>
                    <a:gd name="T24" fmla="*/ 1 w 53"/>
                    <a:gd name="T25" fmla="*/ 2 h 286"/>
                    <a:gd name="T26" fmla="*/ 1 w 53"/>
                    <a:gd name="T27" fmla="*/ 2 h 286"/>
                    <a:gd name="T28" fmla="*/ 1 w 53"/>
                    <a:gd name="T29" fmla="*/ 2 h 286"/>
                    <a:gd name="T30" fmla="*/ 1 w 53"/>
                    <a:gd name="T31" fmla="*/ 3 h 286"/>
                    <a:gd name="T32" fmla="*/ 1 w 53"/>
                    <a:gd name="T33" fmla="*/ 3 h 286"/>
                    <a:gd name="T34" fmla="*/ 1 w 53"/>
                    <a:gd name="T35" fmla="*/ 4 h 28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286"/>
                    <a:gd name="T56" fmla="*/ 53 w 53"/>
                    <a:gd name="T57" fmla="*/ 286 h 28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286">
                      <a:moveTo>
                        <a:pt x="42" y="286"/>
                      </a:moveTo>
                      <a:lnTo>
                        <a:pt x="41" y="258"/>
                      </a:lnTo>
                      <a:lnTo>
                        <a:pt x="45" y="232"/>
                      </a:lnTo>
                      <a:lnTo>
                        <a:pt x="47" y="204"/>
                      </a:lnTo>
                      <a:lnTo>
                        <a:pt x="44" y="151"/>
                      </a:lnTo>
                      <a:lnTo>
                        <a:pt x="34" y="95"/>
                      </a:lnTo>
                      <a:lnTo>
                        <a:pt x="29" y="71"/>
                      </a:lnTo>
                      <a:lnTo>
                        <a:pt x="19" y="42"/>
                      </a:lnTo>
                      <a:lnTo>
                        <a:pt x="7" y="16"/>
                      </a:lnTo>
                      <a:lnTo>
                        <a:pt x="0" y="0"/>
                      </a:lnTo>
                      <a:lnTo>
                        <a:pt x="26" y="44"/>
                      </a:lnTo>
                      <a:lnTo>
                        <a:pt x="35" y="71"/>
                      </a:lnTo>
                      <a:lnTo>
                        <a:pt x="50" y="123"/>
                      </a:lnTo>
                      <a:lnTo>
                        <a:pt x="51" y="158"/>
                      </a:lnTo>
                      <a:lnTo>
                        <a:pt x="53" y="198"/>
                      </a:lnTo>
                      <a:lnTo>
                        <a:pt x="53" y="232"/>
                      </a:lnTo>
                      <a:lnTo>
                        <a:pt x="51" y="251"/>
                      </a:lnTo>
                      <a:lnTo>
                        <a:pt x="42" y="28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9" name="Freeform 120"/>
                <p:cNvSpPr>
                  <a:spLocks/>
                </p:cNvSpPr>
                <p:nvPr/>
              </p:nvSpPr>
              <p:spPr bwMode="auto">
                <a:xfrm>
                  <a:off x="963" y="3900"/>
                  <a:ext cx="14" cy="63"/>
                </a:xfrm>
                <a:custGeom>
                  <a:avLst/>
                  <a:gdLst>
                    <a:gd name="T0" fmla="*/ 0 w 42"/>
                    <a:gd name="T1" fmla="*/ 2 h 189"/>
                    <a:gd name="T2" fmla="*/ 0 w 42"/>
                    <a:gd name="T3" fmla="*/ 2 h 189"/>
                    <a:gd name="T4" fmla="*/ 0 w 42"/>
                    <a:gd name="T5" fmla="*/ 1 h 189"/>
                    <a:gd name="T6" fmla="*/ 0 w 42"/>
                    <a:gd name="T7" fmla="*/ 1 h 189"/>
                    <a:gd name="T8" fmla="*/ 0 w 42"/>
                    <a:gd name="T9" fmla="*/ 0 h 189"/>
                    <a:gd name="T10" fmla="*/ 0 w 42"/>
                    <a:gd name="T11" fmla="*/ 0 h 189"/>
                    <a:gd name="T12" fmla="*/ 0 w 42"/>
                    <a:gd name="T13" fmla="*/ 0 h 189"/>
                    <a:gd name="T14" fmla="*/ 0 w 42"/>
                    <a:gd name="T15" fmla="*/ 1 h 189"/>
                    <a:gd name="T16" fmla="*/ 1 w 42"/>
                    <a:gd name="T17" fmla="*/ 2 h 189"/>
                    <a:gd name="T18" fmla="*/ 1 w 42"/>
                    <a:gd name="T19" fmla="*/ 2 h 189"/>
                    <a:gd name="T20" fmla="*/ 0 w 42"/>
                    <a:gd name="T21" fmla="*/ 2 h 18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189"/>
                    <a:gd name="T35" fmla="*/ 42 w 42"/>
                    <a:gd name="T36" fmla="*/ 189 h 18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189">
                      <a:moveTo>
                        <a:pt x="35" y="189"/>
                      </a:moveTo>
                      <a:lnTo>
                        <a:pt x="35" y="154"/>
                      </a:lnTo>
                      <a:lnTo>
                        <a:pt x="28" y="110"/>
                      </a:lnTo>
                      <a:lnTo>
                        <a:pt x="20" y="68"/>
                      </a:lnTo>
                      <a:lnTo>
                        <a:pt x="7" y="22"/>
                      </a:lnTo>
                      <a:lnTo>
                        <a:pt x="0" y="0"/>
                      </a:lnTo>
                      <a:lnTo>
                        <a:pt x="20" y="40"/>
                      </a:lnTo>
                      <a:lnTo>
                        <a:pt x="31" y="86"/>
                      </a:lnTo>
                      <a:lnTo>
                        <a:pt x="42" y="131"/>
                      </a:lnTo>
                      <a:lnTo>
                        <a:pt x="42" y="164"/>
                      </a:lnTo>
                      <a:lnTo>
                        <a:pt x="35" y="18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0" name="Freeform 121"/>
                <p:cNvSpPr>
                  <a:spLocks/>
                </p:cNvSpPr>
                <p:nvPr/>
              </p:nvSpPr>
              <p:spPr bwMode="auto">
                <a:xfrm>
                  <a:off x="936" y="3926"/>
                  <a:ext cx="24" cy="86"/>
                </a:xfrm>
                <a:custGeom>
                  <a:avLst/>
                  <a:gdLst>
                    <a:gd name="T0" fmla="*/ 1 w 72"/>
                    <a:gd name="T1" fmla="*/ 0 h 256"/>
                    <a:gd name="T2" fmla="*/ 1 w 72"/>
                    <a:gd name="T3" fmla="*/ 0 h 256"/>
                    <a:gd name="T4" fmla="*/ 1 w 72"/>
                    <a:gd name="T5" fmla="*/ 1 h 256"/>
                    <a:gd name="T6" fmla="*/ 1 w 72"/>
                    <a:gd name="T7" fmla="*/ 1 h 256"/>
                    <a:gd name="T8" fmla="*/ 1 w 72"/>
                    <a:gd name="T9" fmla="*/ 2 h 256"/>
                    <a:gd name="T10" fmla="*/ 1 w 72"/>
                    <a:gd name="T11" fmla="*/ 2 h 256"/>
                    <a:gd name="T12" fmla="*/ 1 w 72"/>
                    <a:gd name="T13" fmla="*/ 3 h 256"/>
                    <a:gd name="T14" fmla="*/ 1 w 72"/>
                    <a:gd name="T15" fmla="*/ 3 h 256"/>
                    <a:gd name="T16" fmla="*/ 0 w 72"/>
                    <a:gd name="T17" fmla="*/ 3 h 256"/>
                    <a:gd name="T18" fmla="*/ 0 w 72"/>
                    <a:gd name="T19" fmla="*/ 3 h 256"/>
                    <a:gd name="T20" fmla="*/ 0 w 72"/>
                    <a:gd name="T21" fmla="*/ 3 h 256"/>
                    <a:gd name="T22" fmla="*/ 0 w 72"/>
                    <a:gd name="T23" fmla="*/ 3 h 256"/>
                    <a:gd name="T24" fmla="*/ 0 w 72"/>
                    <a:gd name="T25" fmla="*/ 3 h 256"/>
                    <a:gd name="T26" fmla="*/ 0 w 72"/>
                    <a:gd name="T27" fmla="*/ 3 h 256"/>
                    <a:gd name="T28" fmla="*/ 1 w 72"/>
                    <a:gd name="T29" fmla="*/ 3 h 256"/>
                    <a:gd name="T30" fmla="*/ 1 w 72"/>
                    <a:gd name="T31" fmla="*/ 3 h 256"/>
                    <a:gd name="T32" fmla="*/ 1 w 72"/>
                    <a:gd name="T33" fmla="*/ 3 h 256"/>
                    <a:gd name="T34" fmla="*/ 1 w 72"/>
                    <a:gd name="T35" fmla="*/ 2 h 256"/>
                    <a:gd name="T36" fmla="*/ 1 w 72"/>
                    <a:gd name="T37" fmla="*/ 2 h 256"/>
                    <a:gd name="T38" fmla="*/ 1 w 72"/>
                    <a:gd name="T39" fmla="*/ 1 h 256"/>
                    <a:gd name="T40" fmla="*/ 1 w 72"/>
                    <a:gd name="T41" fmla="*/ 1 h 256"/>
                    <a:gd name="T42" fmla="*/ 1 w 72"/>
                    <a:gd name="T43" fmla="*/ 0 h 256"/>
                    <a:gd name="T44" fmla="*/ 1 w 72"/>
                    <a:gd name="T45" fmla="*/ 0 h 25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72"/>
                    <a:gd name="T70" fmla="*/ 0 h 256"/>
                    <a:gd name="T71" fmla="*/ 72 w 72"/>
                    <a:gd name="T72" fmla="*/ 256 h 25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72" h="256">
                      <a:moveTo>
                        <a:pt x="44" y="0"/>
                      </a:moveTo>
                      <a:lnTo>
                        <a:pt x="47" y="35"/>
                      </a:lnTo>
                      <a:lnTo>
                        <a:pt x="57" y="83"/>
                      </a:lnTo>
                      <a:lnTo>
                        <a:pt x="61" y="111"/>
                      </a:lnTo>
                      <a:lnTo>
                        <a:pt x="61" y="145"/>
                      </a:lnTo>
                      <a:lnTo>
                        <a:pt x="61" y="175"/>
                      </a:lnTo>
                      <a:lnTo>
                        <a:pt x="57" y="200"/>
                      </a:lnTo>
                      <a:lnTo>
                        <a:pt x="44" y="210"/>
                      </a:lnTo>
                      <a:lnTo>
                        <a:pt x="29" y="225"/>
                      </a:lnTo>
                      <a:lnTo>
                        <a:pt x="16" y="235"/>
                      </a:lnTo>
                      <a:lnTo>
                        <a:pt x="9" y="246"/>
                      </a:lnTo>
                      <a:lnTo>
                        <a:pt x="0" y="256"/>
                      </a:lnTo>
                      <a:lnTo>
                        <a:pt x="13" y="255"/>
                      </a:lnTo>
                      <a:lnTo>
                        <a:pt x="32" y="239"/>
                      </a:lnTo>
                      <a:lnTo>
                        <a:pt x="41" y="232"/>
                      </a:lnTo>
                      <a:lnTo>
                        <a:pt x="51" y="220"/>
                      </a:lnTo>
                      <a:lnTo>
                        <a:pt x="69" y="202"/>
                      </a:lnTo>
                      <a:lnTo>
                        <a:pt x="69" y="188"/>
                      </a:lnTo>
                      <a:lnTo>
                        <a:pt x="72" y="147"/>
                      </a:lnTo>
                      <a:lnTo>
                        <a:pt x="70" y="99"/>
                      </a:lnTo>
                      <a:lnTo>
                        <a:pt x="61" y="65"/>
                      </a:lnTo>
                      <a:lnTo>
                        <a:pt x="51" y="33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1" name="Freeform 122"/>
                <p:cNvSpPr>
                  <a:spLocks/>
                </p:cNvSpPr>
                <p:nvPr/>
              </p:nvSpPr>
              <p:spPr bwMode="auto">
                <a:xfrm>
                  <a:off x="956" y="3962"/>
                  <a:ext cx="11" cy="40"/>
                </a:xfrm>
                <a:custGeom>
                  <a:avLst/>
                  <a:gdLst>
                    <a:gd name="T0" fmla="*/ 0 w 33"/>
                    <a:gd name="T1" fmla="*/ 1 h 122"/>
                    <a:gd name="T2" fmla="*/ 0 w 33"/>
                    <a:gd name="T3" fmla="*/ 1 h 122"/>
                    <a:gd name="T4" fmla="*/ 0 w 33"/>
                    <a:gd name="T5" fmla="*/ 1 h 122"/>
                    <a:gd name="T6" fmla="*/ 0 w 33"/>
                    <a:gd name="T7" fmla="*/ 1 h 122"/>
                    <a:gd name="T8" fmla="*/ 0 w 33"/>
                    <a:gd name="T9" fmla="*/ 0 h 122"/>
                    <a:gd name="T10" fmla="*/ 0 w 33"/>
                    <a:gd name="T11" fmla="*/ 0 h 122"/>
                    <a:gd name="T12" fmla="*/ 0 w 33"/>
                    <a:gd name="T13" fmla="*/ 0 h 122"/>
                    <a:gd name="T14" fmla="*/ 0 w 33"/>
                    <a:gd name="T15" fmla="*/ 1 h 122"/>
                    <a:gd name="T16" fmla="*/ 0 w 33"/>
                    <a:gd name="T17" fmla="*/ 1 h 122"/>
                    <a:gd name="T18" fmla="*/ 0 w 33"/>
                    <a:gd name="T19" fmla="*/ 1 h 122"/>
                    <a:gd name="T20" fmla="*/ 0 w 33"/>
                    <a:gd name="T21" fmla="*/ 1 h 1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"/>
                    <a:gd name="T34" fmla="*/ 0 h 122"/>
                    <a:gd name="T35" fmla="*/ 33 w 33"/>
                    <a:gd name="T36" fmla="*/ 122 h 1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" h="122">
                      <a:moveTo>
                        <a:pt x="0" y="122"/>
                      </a:moveTo>
                      <a:lnTo>
                        <a:pt x="12" y="110"/>
                      </a:lnTo>
                      <a:lnTo>
                        <a:pt x="22" y="89"/>
                      </a:lnTo>
                      <a:lnTo>
                        <a:pt x="22" y="61"/>
                      </a:lnTo>
                      <a:lnTo>
                        <a:pt x="22" y="36"/>
                      </a:lnTo>
                      <a:lnTo>
                        <a:pt x="22" y="0"/>
                      </a:lnTo>
                      <a:lnTo>
                        <a:pt x="27" y="30"/>
                      </a:lnTo>
                      <a:lnTo>
                        <a:pt x="33" y="71"/>
                      </a:lnTo>
                      <a:lnTo>
                        <a:pt x="33" y="103"/>
                      </a:lnTo>
                      <a:lnTo>
                        <a:pt x="22" y="119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2" name="Freeform 123"/>
                <p:cNvSpPr>
                  <a:spLocks/>
                </p:cNvSpPr>
                <p:nvPr/>
              </p:nvSpPr>
              <p:spPr bwMode="auto">
                <a:xfrm>
                  <a:off x="953" y="3931"/>
                  <a:ext cx="14" cy="39"/>
                </a:xfrm>
                <a:custGeom>
                  <a:avLst/>
                  <a:gdLst>
                    <a:gd name="T0" fmla="*/ 0 w 42"/>
                    <a:gd name="T1" fmla="*/ 0 h 116"/>
                    <a:gd name="T2" fmla="*/ 0 w 42"/>
                    <a:gd name="T3" fmla="*/ 0 h 116"/>
                    <a:gd name="T4" fmla="*/ 0 w 42"/>
                    <a:gd name="T5" fmla="*/ 1 h 116"/>
                    <a:gd name="T6" fmla="*/ 0 w 42"/>
                    <a:gd name="T7" fmla="*/ 1 h 116"/>
                    <a:gd name="T8" fmla="*/ 0 w 42"/>
                    <a:gd name="T9" fmla="*/ 1 h 116"/>
                    <a:gd name="T10" fmla="*/ 0 w 42"/>
                    <a:gd name="T11" fmla="*/ 1 h 116"/>
                    <a:gd name="T12" fmla="*/ 1 w 42"/>
                    <a:gd name="T13" fmla="*/ 1 h 116"/>
                    <a:gd name="T14" fmla="*/ 0 w 42"/>
                    <a:gd name="T15" fmla="*/ 1 h 116"/>
                    <a:gd name="T16" fmla="*/ 0 w 42"/>
                    <a:gd name="T17" fmla="*/ 0 h 116"/>
                    <a:gd name="T18" fmla="*/ 0 w 42"/>
                    <a:gd name="T19" fmla="*/ 0 h 116"/>
                    <a:gd name="T20" fmla="*/ 0 w 42"/>
                    <a:gd name="T21" fmla="*/ 0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2"/>
                    <a:gd name="T34" fmla="*/ 0 h 116"/>
                    <a:gd name="T35" fmla="*/ 42 w 42"/>
                    <a:gd name="T36" fmla="*/ 116 h 1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2" h="116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13" y="45"/>
                      </a:lnTo>
                      <a:lnTo>
                        <a:pt x="19" y="57"/>
                      </a:lnTo>
                      <a:lnTo>
                        <a:pt x="26" y="77"/>
                      </a:lnTo>
                      <a:lnTo>
                        <a:pt x="32" y="93"/>
                      </a:lnTo>
                      <a:lnTo>
                        <a:pt x="42" y="116"/>
                      </a:lnTo>
                      <a:lnTo>
                        <a:pt x="33" y="74"/>
                      </a:lnTo>
                      <a:lnTo>
                        <a:pt x="30" y="38"/>
                      </a:lnTo>
                      <a:lnTo>
                        <a:pt x="24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3" name="Freeform 124"/>
                <p:cNvSpPr>
                  <a:spLocks/>
                </p:cNvSpPr>
                <p:nvPr/>
              </p:nvSpPr>
              <p:spPr bwMode="auto">
                <a:xfrm>
                  <a:off x="967" y="3854"/>
                  <a:ext cx="24" cy="51"/>
                </a:xfrm>
                <a:custGeom>
                  <a:avLst/>
                  <a:gdLst>
                    <a:gd name="T0" fmla="*/ 0 w 73"/>
                    <a:gd name="T1" fmla="*/ 0 h 153"/>
                    <a:gd name="T2" fmla="*/ 0 w 73"/>
                    <a:gd name="T3" fmla="*/ 0 h 153"/>
                    <a:gd name="T4" fmla="*/ 0 w 73"/>
                    <a:gd name="T5" fmla="*/ 1 h 153"/>
                    <a:gd name="T6" fmla="*/ 1 w 73"/>
                    <a:gd name="T7" fmla="*/ 1 h 153"/>
                    <a:gd name="T8" fmla="*/ 1 w 73"/>
                    <a:gd name="T9" fmla="*/ 2 h 153"/>
                    <a:gd name="T10" fmla="*/ 1 w 73"/>
                    <a:gd name="T11" fmla="*/ 2 h 153"/>
                    <a:gd name="T12" fmla="*/ 1 w 73"/>
                    <a:gd name="T13" fmla="*/ 2 h 153"/>
                    <a:gd name="T14" fmla="*/ 1 w 73"/>
                    <a:gd name="T15" fmla="*/ 1 h 153"/>
                    <a:gd name="T16" fmla="*/ 1 w 73"/>
                    <a:gd name="T17" fmla="*/ 1 h 153"/>
                    <a:gd name="T18" fmla="*/ 0 w 73"/>
                    <a:gd name="T19" fmla="*/ 0 h 153"/>
                    <a:gd name="T20" fmla="*/ 0 w 73"/>
                    <a:gd name="T21" fmla="*/ 0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153"/>
                    <a:gd name="T35" fmla="*/ 73 w 73"/>
                    <a:gd name="T36" fmla="*/ 153 h 1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153">
                      <a:moveTo>
                        <a:pt x="0" y="0"/>
                      </a:moveTo>
                      <a:lnTo>
                        <a:pt x="22" y="24"/>
                      </a:lnTo>
                      <a:lnTo>
                        <a:pt x="37" y="49"/>
                      </a:lnTo>
                      <a:lnTo>
                        <a:pt x="44" y="75"/>
                      </a:lnTo>
                      <a:lnTo>
                        <a:pt x="57" y="125"/>
                      </a:lnTo>
                      <a:lnTo>
                        <a:pt x="63" y="153"/>
                      </a:lnTo>
                      <a:lnTo>
                        <a:pt x="73" y="135"/>
                      </a:lnTo>
                      <a:lnTo>
                        <a:pt x="60" y="99"/>
                      </a:lnTo>
                      <a:lnTo>
                        <a:pt x="47" y="49"/>
                      </a:lnTo>
                      <a:lnTo>
                        <a:pt x="34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4" name="Freeform 125"/>
                <p:cNvSpPr>
                  <a:spLocks/>
                </p:cNvSpPr>
                <p:nvPr/>
              </p:nvSpPr>
              <p:spPr bwMode="auto">
                <a:xfrm>
                  <a:off x="968" y="3847"/>
                  <a:ext cx="24" cy="49"/>
                </a:xfrm>
                <a:custGeom>
                  <a:avLst/>
                  <a:gdLst>
                    <a:gd name="T0" fmla="*/ 0 w 71"/>
                    <a:gd name="T1" fmla="*/ 0 h 148"/>
                    <a:gd name="T2" fmla="*/ 0 w 71"/>
                    <a:gd name="T3" fmla="*/ 0 h 148"/>
                    <a:gd name="T4" fmla="*/ 0 w 71"/>
                    <a:gd name="T5" fmla="*/ 0 h 148"/>
                    <a:gd name="T6" fmla="*/ 1 w 71"/>
                    <a:gd name="T7" fmla="*/ 1 h 148"/>
                    <a:gd name="T8" fmla="*/ 1 w 71"/>
                    <a:gd name="T9" fmla="*/ 1 h 148"/>
                    <a:gd name="T10" fmla="*/ 1 w 71"/>
                    <a:gd name="T11" fmla="*/ 1 h 148"/>
                    <a:gd name="T12" fmla="*/ 1 w 71"/>
                    <a:gd name="T13" fmla="*/ 2 h 148"/>
                    <a:gd name="T14" fmla="*/ 1 w 71"/>
                    <a:gd name="T15" fmla="*/ 1 h 148"/>
                    <a:gd name="T16" fmla="*/ 1 w 71"/>
                    <a:gd name="T17" fmla="*/ 1 h 148"/>
                    <a:gd name="T18" fmla="*/ 1 w 71"/>
                    <a:gd name="T19" fmla="*/ 1 h 148"/>
                    <a:gd name="T20" fmla="*/ 1 w 71"/>
                    <a:gd name="T21" fmla="*/ 0 h 148"/>
                    <a:gd name="T22" fmla="*/ 0 w 71"/>
                    <a:gd name="T23" fmla="*/ 0 h 148"/>
                    <a:gd name="T24" fmla="*/ 0 w 71"/>
                    <a:gd name="T25" fmla="*/ 0 h 1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1"/>
                    <a:gd name="T40" fmla="*/ 0 h 148"/>
                    <a:gd name="T41" fmla="*/ 71 w 71"/>
                    <a:gd name="T42" fmla="*/ 148 h 1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1" h="148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18" y="31"/>
                      </a:lnTo>
                      <a:lnTo>
                        <a:pt x="47" y="56"/>
                      </a:lnTo>
                      <a:lnTo>
                        <a:pt x="55" y="84"/>
                      </a:lnTo>
                      <a:lnTo>
                        <a:pt x="66" y="117"/>
                      </a:lnTo>
                      <a:lnTo>
                        <a:pt x="71" y="148"/>
                      </a:lnTo>
                      <a:lnTo>
                        <a:pt x="68" y="110"/>
                      </a:lnTo>
                      <a:lnTo>
                        <a:pt x="63" y="82"/>
                      </a:lnTo>
                      <a:lnTo>
                        <a:pt x="55" y="53"/>
                      </a:lnTo>
                      <a:lnTo>
                        <a:pt x="47" y="38"/>
                      </a:lnTo>
                      <a:lnTo>
                        <a:pt x="34" y="2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5" name="Freeform 126"/>
                <p:cNvSpPr>
                  <a:spLocks/>
                </p:cNvSpPr>
                <p:nvPr/>
              </p:nvSpPr>
              <p:spPr bwMode="auto">
                <a:xfrm>
                  <a:off x="974" y="3840"/>
                  <a:ext cx="21" cy="54"/>
                </a:xfrm>
                <a:custGeom>
                  <a:avLst/>
                  <a:gdLst>
                    <a:gd name="T0" fmla="*/ 0 w 63"/>
                    <a:gd name="T1" fmla="*/ 0 h 162"/>
                    <a:gd name="T2" fmla="*/ 0 w 63"/>
                    <a:gd name="T3" fmla="*/ 0 h 162"/>
                    <a:gd name="T4" fmla="*/ 0 w 63"/>
                    <a:gd name="T5" fmla="*/ 0 h 162"/>
                    <a:gd name="T6" fmla="*/ 0 w 63"/>
                    <a:gd name="T7" fmla="*/ 0 h 162"/>
                    <a:gd name="T8" fmla="*/ 0 w 63"/>
                    <a:gd name="T9" fmla="*/ 1 h 162"/>
                    <a:gd name="T10" fmla="*/ 1 w 63"/>
                    <a:gd name="T11" fmla="*/ 1 h 162"/>
                    <a:gd name="T12" fmla="*/ 1 w 63"/>
                    <a:gd name="T13" fmla="*/ 1 h 162"/>
                    <a:gd name="T14" fmla="*/ 1 w 63"/>
                    <a:gd name="T15" fmla="*/ 2 h 162"/>
                    <a:gd name="T16" fmla="*/ 1 w 63"/>
                    <a:gd name="T17" fmla="*/ 2 h 162"/>
                    <a:gd name="T18" fmla="*/ 1 w 63"/>
                    <a:gd name="T19" fmla="*/ 1 h 162"/>
                    <a:gd name="T20" fmla="*/ 1 w 63"/>
                    <a:gd name="T21" fmla="*/ 1 h 162"/>
                    <a:gd name="T22" fmla="*/ 1 w 63"/>
                    <a:gd name="T23" fmla="*/ 1 h 162"/>
                    <a:gd name="T24" fmla="*/ 0 w 63"/>
                    <a:gd name="T25" fmla="*/ 0 h 162"/>
                    <a:gd name="T26" fmla="*/ 0 w 63"/>
                    <a:gd name="T27" fmla="*/ 0 h 1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3"/>
                    <a:gd name="T43" fmla="*/ 0 h 162"/>
                    <a:gd name="T44" fmla="*/ 63 w 63"/>
                    <a:gd name="T45" fmla="*/ 162 h 1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3" h="162">
                      <a:moveTo>
                        <a:pt x="8" y="0"/>
                      </a:moveTo>
                      <a:lnTo>
                        <a:pt x="0" y="16"/>
                      </a:lnTo>
                      <a:lnTo>
                        <a:pt x="11" y="27"/>
                      </a:lnTo>
                      <a:lnTo>
                        <a:pt x="19" y="38"/>
                      </a:lnTo>
                      <a:lnTo>
                        <a:pt x="39" y="55"/>
                      </a:lnTo>
                      <a:lnTo>
                        <a:pt x="48" y="80"/>
                      </a:lnTo>
                      <a:lnTo>
                        <a:pt x="54" y="102"/>
                      </a:lnTo>
                      <a:lnTo>
                        <a:pt x="55" y="137"/>
                      </a:lnTo>
                      <a:lnTo>
                        <a:pt x="58" y="162"/>
                      </a:lnTo>
                      <a:lnTo>
                        <a:pt x="63" y="117"/>
                      </a:lnTo>
                      <a:lnTo>
                        <a:pt x="55" y="81"/>
                      </a:lnTo>
                      <a:lnTo>
                        <a:pt x="44" y="42"/>
                      </a:lnTo>
                      <a:lnTo>
                        <a:pt x="29" y="3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6" name="Freeform 127"/>
                <p:cNvSpPr>
                  <a:spLocks/>
                </p:cNvSpPr>
                <p:nvPr/>
              </p:nvSpPr>
              <p:spPr bwMode="auto">
                <a:xfrm>
                  <a:off x="990" y="3823"/>
                  <a:ext cx="8" cy="61"/>
                </a:xfrm>
                <a:custGeom>
                  <a:avLst/>
                  <a:gdLst>
                    <a:gd name="T0" fmla="*/ 0 w 23"/>
                    <a:gd name="T1" fmla="*/ 2 h 184"/>
                    <a:gd name="T2" fmla="*/ 0 w 23"/>
                    <a:gd name="T3" fmla="*/ 2 h 184"/>
                    <a:gd name="T4" fmla="*/ 0 w 23"/>
                    <a:gd name="T5" fmla="*/ 1 h 184"/>
                    <a:gd name="T6" fmla="*/ 0 w 23"/>
                    <a:gd name="T7" fmla="*/ 1 h 184"/>
                    <a:gd name="T8" fmla="*/ 0 w 23"/>
                    <a:gd name="T9" fmla="*/ 1 h 184"/>
                    <a:gd name="T10" fmla="*/ 0 w 23"/>
                    <a:gd name="T11" fmla="*/ 0 h 184"/>
                    <a:gd name="T12" fmla="*/ 0 w 23"/>
                    <a:gd name="T13" fmla="*/ 0 h 184"/>
                    <a:gd name="T14" fmla="*/ 0 w 23"/>
                    <a:gd name="T15" fmla="*/ 1 h 184"/>
                    <a:gd name="T16" fmla="*/ 0 w 23"/>
                    <a:gd name="T17" fmla="*/ 1 h 184"/>
                    <a:gd name="T18" fmla="*/ 0 w 23"/>
                    <a:gd name="T19" fmla="*/ 2 h 184"/>
                    <a:gd name="T20" fmla="*/ 0 w 23"/>
                    <a:gd name="T21" fmla="*/ 2 h 1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184"/>
                    <a:gd name="T35" fmla="*/ 23 w 23"/>
                    <a:gd name="T36" fmla="*/ 184 h 1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184">
                      <a:moveTo>
                        <a:pt x="22" y="184"/>
                      </a:moveTo>
                      <a:lnTo>
                        <a:pt x="19" y="135"/>
                      </a:lnTo>
                      <a:lnTo>
                        <a:pt x="9" y="103"/>
                      </a:lnTo>
                      <a:lnTo>
                        <a:pt x="3" y="83"/>
                      </a:lnTo>
                      <a:lnTo>
                        <a:pt x="0" y="64"/>
                      </a:lnTo>
                      <a:lnTo>
                        <a:pt x="0" y="32"/>
                      </a:lnTo>
                      <a:lnTo>
                        <a:pt x="3" y="0"/>
                      </a:lnTo>
                      <a:lnTo>
                        <a:pt x="7" y="47"/>
                      </a:lnTo>
                      <a:lnTo>
                        <a:pt x="12" y="76"/>
                      </a:lnTo>
                      <a:lnTo>
                        <a:pt x="23" y="136"/>
                      </a:lnTo>
                      <a:lnTo>
                        <a:pt x="22" y="18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7" name="Freeform 128"/>
                <p:cNvSpPr>
                  <a:spLocks/>
                </p:cNvSpPr>
                <p:nvPr/>
              </p:nvSpPr>
              <p:spPr bwMode="auto">
                <a:xfrm>
                  <a:off x="980" y="3820"/>
                  <a:ext cx="8" cy="30"/>
                </a:xfrm>
                <a:custGeom>
                  <a:avLst/>
                  <a:gdLst>
                    <a:gd name="T0" fmla="*/ 0 w 22"/>
                    <a:gd name="T1" fmla="*/ 1 h 92"/>
                    <a:gd name="T2" fmla="*/ 0 w 22"/>
                    <a:gd name="T3" fmla="*/ 1 h 92"/>
                    <a:gd name="T4" fmla="*/ 0 w 22"/>
                    <a:gd name="T5" fmla="*/ 1 h 92"/>
                    <a:gd name="T6" fmla="*/ 0 w 22"/>
                    <a:gd name="T7" fmla="*/ 0 h 92"/>
                    <a:gd name="T8" fmla="*/ 0 w 22"/>
                    <a:gd name="T9" fmla="*/ 0 h 92"/>
                    <a:gd name="T10" fmla="*/ 0 w 22"/>
                    <a:gd name="T11" fmla="*/ 0 h 92"/>
                    <a:gd name="T12" fmla="*/ 0 w 22"/>
                    <a:gd name="T13" fmla="*/ 0 h 92"/>
                    <a:gd name="T14" fmla="*/ 0 w 22"/>
                    <a:gd name="T15" fmla="*/ 1 h 92"/>
                    <a:gd name="T16" fmla="*/ 0 w 22"/>
                    <a:gd name="T17" fmla="*/ 1 h 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92"/>
                    <a:gd name="T29" fmla="*/ 22 w 22"/>
                    <a:gd name="T30" fmla="*/ 92 h 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92">
                      <a:moveTo>
                        <a:pt x="22" y="92"/>
                      </a:moveTo>
                      <a:lnTo>
                        <a:pt x="7" y="69"/>
                      </a:lnTo>
                      <a:lnTo>
                        <a:pt x="0" y="55"/>
                      </a:lnTo>
                      <a:lnTo>
                        <a:pt x="0" y="41"/>
                      </a:lnTo>
                      <a:lnTo>
                        <a:pt x="3" y="24"/>
                      </a:lnTo>
                      <a:lnTo>
                        <a:pt x="11" y="0"/>
                      </a:lnTo>
                      <a:lnTo>
                        <a:pt x="8" y="41"/>
                      </a:lnTo>
                      <a:lnTo>
                        <a:pt x="14" y="60"/>
                      </a:lnTo>
                      <a:lnTo>
                        <a:pt x="22" y="9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8" name="Freeform 129"/>
                <p:cNvSpPr>
                  <a:spLocks/>
                </p:cNvSpPr>
                <p:nvPr/>
              </p:nvSpPr>
              <p:spPr bwMode="auto">
                <a:xfrm>
                  <a:off x="986" y="3794"/>
                  <a:ext cx="4" cy="43"/>
                </a:xfrm>
                <a:custGeom>
                  <a:avLst/>
                  <a:gdLst>
                    <a:gd name="T0" fmla="*/ 0 w 13"/>
                    <a:gd name="T1" fmla="*/ 2 h 130"/>
                    <a:gd name="T2" fmla="*/ 0 w 13"/>
                    <a:gd name="T3" fmla="*/ 1 h 130"/>
                    <a:gd name="T4" fmla="*/ 0 w 13"/>
                    <a:gd name="T5" fmla="*/ 1 h 130"/>
                    <a:gd name="T6" fmla="*/ 0 w 13"/>
                    <a:gd name="T7" fmla="*/ 1 h 130"/>
                    <a:gd name="T8" fmla="*/ 0 w 13"/>
                    <a:gd name="T9" fmla="*/ 1 h 130"/>
                    <a:gd name="T10" fmla="*/ 0 w 13"/>
                    <a:gd name="T11" fmla="*/ 0 h 130"/>
                    <a:gd name="T12" fmla="*/ 0 w 13"/>
                    <a:gd name="T13" fmla="*/ 0 h 130"/>
                    <a:gd name="T14" fmla="*/ 0 w 13"/>
                    <a:gd name="T15" fmla="*/ 0 h 130"/>
                    <a:gd name="T16" fmla="*/ 0 w 13"/>
                    <a:gd name="T17" fmla="*/ 1 h 130"/>
                    <a:gd name="T18" fmla="*/ 0 w 13"/>
                    <a:gd name="T19" fmla="*/ 1 h 130"/>
                    <a:gd name="T20" fmla="*/ 0 w 13"/>
                    <a:gd name="T21" fmla="*/ 2 h 1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"/>
                    <a:gd name="T34" fmla="*/ 0 h 130"/>
                    <a:gd name="T35" fmla="*/ 13 w 13"/>
                    <a:gd name="T36" fmla="*/ 130 h 1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" h="130">
                      <a:moveTo>
                        <a:pt x="3" y="130"/>
                      </a:moveTo>
                      <a:lnTo>
                        <a:pt x="0" y="106"/>
                      </a:lnTo>
                      <a:lnTo>
                        <a:pt x="0" y="85"/>
                      </a:lnTo>
                      <a:lnTo>
                        <a:pt x="0" y="66"/>
                      </a:lnTo>
                      <a:lnTo>
                        <a:pt x="3" y="48"/>
                      </a:lnTo>
                      <a:lnTo>
                        <a:pt x="7" y="21"/>
                      </a:lnTo>
                      <a:lnTo>
                        <a:pt x="13" y="0"/>
                      </a:lnTo>
                      <a:lnTo>
                        <a:pt x="9" y="30"/>
                      </a:lnTo>
                      <a:lnTo>
                        <a:pt x="6" y="71"/>
                      </a:lnTo>
                      <a:lnTo>
                        <a:pt x="6" y="110"/>
                      </a:lnTo>
                      <a:lnTo>
                        <a:pt x="3" y="13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9" name="Freeform 130"/>
                <p:cNvSpPr>
                  <a:spLocks/>
                </p:cNvSpPr>
                <p:nvPr/>
              </p:nvSpPr>
              <p:spPr bwMode="auto">
                <a:xfrm>
                  <a:off x="996" y="3798"/>
                  <a:ext cx="4" cy="70"/>
                </a:xfrm>
                <a:custGeom>
                  <a:avLst/>
                  <a:gdLst>
                    <a:gd name="T0" fmla="*/ 0 w 12"/>
                    <a:gd name="T1" fmla="*/ 3 h 209"/>
                    <a:gd name="T2" fmla="*/ 0 w 12"/>
                    <a:gd name="T3" fmla="*/ 2 h 209"/>
                    <a:gd name="T4" fmla="*/ 0 w 12"/>
                    <a:gd name="T5" fmla="*/ 2 h 209"/>
                    <a:gd name="T6" fmla="*/ 0 w 12"/>
                    <a:gd name="T7" fmla="*/ 1 h 209"/>
                    <a:gd name="T8" fmla="*/ 0 w 12"/>
                    <a:gd name="T9" fmla="*/ 1 h 209"/>
                    <a:gd name="T10" fmla="*/ 0 w 12"/>
                    <a:gd name="T11" fmla="*/ 1 h 209"/>
                    <a:gd name="T12" fmla="*/ 0 w 12"/>
                    <a:gd name="T13" fmla="*/ 0 h 209"/>
                    <a:gd name="T14" fmla="*/ 0 w 12"/>
                    <a:gd name="T15" fmla="*/ 0 h 209"/>
                    <a:gd name="T16" fmla="*/ 0 w 12"/>
                    <a:gd name="T17" fmla="*/ 0 h 209"/>
                    <a:gd name="T18" fmla="*/ 0 w 12"/>
                    <a:gd name="T19" fmla="*/ 1 h 209"/>
                    <a:gd name="T20" fmla="*/ 0 w 12"/>
                    <a:gd name="T21" fmla="*/ 1 h 209"/>
                    <a:gd name="T22" fmla="*/ 0 w 12"/>
                    <a:gd name="T23" fmla="*/ 2 h 209"/>
                    <a:gd name="T24" fmla="*/ 0 w 12"/>
                    <a:gd name="T25" fmla="*/ 2 h 209"/>
                    <a:gd name="T26" fmla="*/ 0 w 12"/>
                    <a:gd name="T27" fmla="*/ 3 h 2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"/>
                    <a:gd name="T43" fmla="*/ 0 h 209"/>
                    <a:gd name="T44" fmla="*/ 12 w 12"/>
                    <a:gd name="T45" fmla="*/ 209 h 2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" h="209">
                      <a:moveTo>
                        <a:pt x="10" y="209"/>
                      </a:moveTo>
                      <a:lnTo>
                        <a:pt x="7" y="176"/>
                      </a:lnTo>
                      <a:lnTo>
                        <a:pt x="3" y="151"/>
                      </a:lnTo>
                      <a:lnTo>
                        <a:pt x="3" y="120"/>
                      </a:lnTo>
                      <a:lnTo>
                        <a:pt x="0" y="94"/>
                      </a:lnTo>
                      <a:lnTo>
                        <a:pt x="0" y="66"/>
                      </a:lnTo>
                      <a:lnTo>
                        <a:pt x="6" y="28"/>
                      </a:lnTo>
                      <a:lnTo>
                        <a:pt x="12" y="0"/>
                      </a:lnTo>
                      <a:lnTo>
                        <a:pt x="12" y="32"/>
                      </a:lnTo>
                      <a:lnTo>
                        <a:pt x="9" y="70"/>
                      </a:lnTo>
                      <a:lnTo>
                        <a:pt x="9" y="103"/>
                      </a:lnTo>
                      <a:lnTo>
                        <a:pt x="9" y="137"/>
                      </a:lnTo>
                      <a:lnTo>
                        <a:pt x="9" y="165"/>
                      </a:lnTo>
                      <a:lnTo>
                        <a:pt x="10" y="20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0" name="Freeform 131"/>
                <p:cNvSpPr>
                  <a:spLocks/>
                </p:cNvSpPr>
                <p:nvPr/>
              </p:nvSpPr>
              <p:spPr bwMode="auto">
                <a:xfrm>
                  <a:off x="991" y="3756"/>
                  <a:ext cx="6" cy="66"/>
                </a:xfrm>
                <a:custGeom>
                  <a:avLst/>
                  <a:gdLst>
                    <a:gd name="T0" fmla="*/ 0 w 19"/>
                    <a:gd name="T1" fmla="*/ 2 h 199"/>
                    <a:gd name="T2" fmla="*/ 0 w 19"/>
                    <a:gd name="T3" fmla="*/ 2 h 199"/>
                    <a:gd name="T4" fmla="*/ 0 w 19"/>
                    <a:gd name="T5" fmla="*/ 2 h 199"/>
                    <a:gd name="T6" fmla="*/ 0 w 19"/>
                    <a:gd name="T7" fmla="*/ 1 h 199"/>
                    <a:gd name="T8" fmla="*/ 0 w 19"/>
                    <a:gd name="T9" fmla="*/ 1 h 199"/>
                    <a:gd name="T10" fmla="*/ 0 w 19"/>
                    <a:gd name="T11" fmla="*/ 0 h 199"/>
                    <a:gd name="T12" fmla="*/ 0 w 19"/>
                    <a:gd name="T13" fmla="*/ 0 h 199"/>
                    <a:gd name="T14" fmla="*/ 0 w 19"/>
                    <a:gd name="T15" fmla="*/ 0 h 199"/>
                    <a:gd name="T16" fmla="*/ 0 w 19"/>
                    <a:gd name="T17" fmla="*/ 1 h 199"/>
                    <a:gd name="T18" fmla="*/ 0 w 19"/>
                    <a:gd name="T19" fmla="*/ 2 h 199"/>
                    <a:gd name="T20" fmla="*/ 0 w 19"/>
                    <a:gd name="T21" fmla="*/ 2 h 19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99"/>
                    <a:gd name="T35" fmla="*/ 19 w 19"/>
                    <a:gd name="T36" fmla="*/ 199 h 19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99">
                      <a:moveTo>
                        <a:pt x="1" y="199"/>
                      </a:moveTo>
                      <a:lnTo>
                        <a:pt x="0" y="167"/>
                      </a:lnTo>
                      <a:lnTo>
                        <a:pt x="1" y="142"/>
                      </a:lnTo>
                      <a:lnTo>
                        <a:pt x="1" y="110"/>
                      </a:lnTo>
                      <a:lnTo>
                        <a:pt x="4" y="70"/>
                      </a:lnTo>
                      <a:lnTo>
                        <a:pt x="12" y="38"/>
                      </a:lnTo>
                      <a:lnTo>
                        <a:pt x="19" y="0"/>
                      </a:lnTo>
                      <a:lnTo>
                        <a:pt x="19" y="39"/>
                      </a:lnTo>
                      <a:lnTo>
                        <a:pt x="9" y="92"/>
                      </a:lnTo>
                      <a:lnTo>
                        <a:pt x="4" y="142"/>
                      </a:lnTo>
                      <a:lnTo>
                        <a:pt x="1" y="19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1" name="Freeform 132"/>
                <p:cNvSpPr>
                  <a:spLocks/>
                </p:cNvSpPr>
                <p:nvPr/>
              </p:nvSpPr>
              <p:spPr bwMode="auto">
                <a:xfrm>
                  <a:off x="1002" y="3749"/>
                  <a:ext cx="12" cy="75"/>
                </a:xfrm>
                <a:custGeom>
                  <a:avLst/>
                  <a:gdLst>
                    <a:gd name="T0" fmla="*/ 0 w 36"/>
                    <a:gd name="T1" fmla="*/ 3 h 226"/>
                    <a:gd name="T2" fmla="*/ 0 w 36"/>
                    <a:gd name="T3" fmla="*/ 2 h 226"/>
                    <a:gd name="T4" fmla="*/ 0 w 36"/>
                    <a:gd name="T5" fmla="*/ 2 h 226"/>
                    <a:gd name="T6" fmla="*/ 0 w 36"/>
                    <a:gd name="T7" fmla="*/ 1 h 226"/>
                    <a:gd name="T8" fmla="*/ 0 w 36"/>
                    <a:gd name="T9" fmla="*/ 0 h 226"/>
                    <a:gd name="T10" fmla="*/ 0 w 36"/>
                    <a:gd name="T11" fmla="*/ 0 h 226"/>
                    <a:gd name="T12" fmla="*/ 0 w 36"/>
                    <a:gd name="T13" fmla="*/ 1 h 226"/>
                    <a:gd name="T14" fmla="*/ 0 w 36"/>
                    <a:gd name="T15" fmla="*/ 1 h 226"/>
                    <a:gd name="T16" fmla="*/ 0 w 36"/>
                    <a:gd name="T17" fmla="*/ 2 h 226"/>
                    <a:gd name="T18" fmla="*/ 0 w 36"/>
                    <a:gd name="T19" fmla="*/ 3 h 2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6"/>
                    <a:gd name="T31" fmla="*/ 0 h 226"/>
                    <a:gd name="T32" fmla="*/ 36 w 36"/>
                    <a:gd name="T33" fmla="*/ 226 h 2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6" h="226">
                      <a:moveTo>
                        <a:pt x="0" y="226"/>
                      </a:moveTo>
                      <a:lnTo>
                        <a:pt x="0" y="183"/>
                      </a:lnTo>
                      <a:lnTo>
                        <a:pt x="4" y="138"/>
                      </a:lnTo>
                      <a:lnTo>
                        <a:pt x="13" y="98"/>
                      </a:lnTo>
                      <a:lnTo>
                        <a:pt x="26" y="38"/>
                      </a:lnTo>
                      <a:lnTo>
                        <a:pt x="36" y="0"/>
                      </a:lnTo>
                      <a:lnTo>
                        <a:pt x="30" y="50"/>
                      </a:lnTo>
                      <a:lnTo>
                        <a:pt x="17" y="110"/>
                      </a:lnTo>
                      <a:lnTo>
                        <a:pt x="8" y="163"/>
                      </a:lnTo>
                      <a:lnTo>
                        <a:pt x="0" y="22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2" name="Freeform 133"/>
                <p:cNvSpPr>
                  <a:spLocks/>
                </p:cNvSpPr>
                <p:nvPr/>
              </p:nvSpPr>
              <p:spPr bwMode="auto">
                <a:xfrm>
                  <a:off x="994" y="3745"/>
                  <a:ext cx="10" cy="65"/>
                </a:xfrm>
                <a:custGeom>
                  <a:avLst/>
                  <a:gdLst>
                    <a:gd name="T0" fmla="*/ 0 w 29"/>
                    <a:gd name="T1" fmla="*/ 2 h 195"/>
                    <a:gd name="T2" fmla="*/ 0 w 29"/>
                    <a:gd name="T3" fmla="*/ 2 h 195"/>
                    <a:gd name="T4" fmla="*/ 0 w 29"/>
                    <a:gd name="T5" fmla="*/ 1 h 195"/>
                    <a:gd name="T6" fmla="*/ 0 w 29"/>
                    <a:gd name="T7" fmla="*/ 1 h 195"/>
                    <a:gd name="T8" fmla="*/ 0 w 29"/>
                    <a:gd name="T9" fmla="*/ 0 h 195"/>
                    <a:gd name="T10" fmla="*/ 0 w 29"/>
                    <a:gd name="T11" fmla="*/ 0 h 195"/>
                    <a:gd name="T12" fmla="*/ 0 w 29"/>
                    <a:gd name="T13" fmla="*/ 0 h 195"/>
                    <a:gd name="T14" fmla="*/ 0 w 29"/>
                    <a:gd name="T15" fmla="*/ 0 h 195"/>
                    <a:gd name="T16" fmla="*/ 0 w 29"/>
                    <a:gd name="T17" fmla="*/ 1 h 195"/>
                    <a:gd name="T18" fmla="*/ 0 w 29"/>
                    <a:gd name="T19" fmla="*/ 1 h 195"/>
                    <a:gd name="T20" fmla="*/ 0 w 29"/>
                    <a:gd name="T21" fmla="*/ 2 h 195"/>
                    <a:gd name="T22" fmla="*/ 0 w 29"/>
                    <a:gd name="T23" fmla="*/ 2 h 195"/>
                    <a:gd name="T24" fmla="*/ 0 w 29"/>
                    <a:gd name="T25" fmla="*/ 2 h 19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195"/>
                    <a:gd name="T41" fmla="*/ 29 w 29"/>
                    <a:gd name="T42" fmla="*/ 195 h 19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195">
                      <a:moveTo>
                        <a:pt x="0" y="195"/>
                      </a:moveTo>
                      <a:lnTo>
                        <a:pt x="3" y="145"/>
                      </a:lnTo>
                      <a:lnTo>
                        <a:pt x="10" y="118"/>
                      </a:lnTo>
                      <a:lnTo>
                        <a:pt x="19" y="75"/>
                      </a:lnTo>
                      <a:lnTo>
                        <a:pt x="22" y="39"/>
                      </a:lnTo>
                      <a:lnTo>
                        <a:pt x="23" y="12"/>
                      </a:lnTo>
                      <a:lnTo>
                        <a:pt x="26" y="0"/>
                      </a:lnTo>
                      <a:lnTo>
                        <a:pt x="29" y="39"/>
                      </a:lnTo>
                      <a:lnTo>
                        <a:pt x="29" y="78"/>
                      </a:lnTo>
                      <a:lnTo>
                        <a:pt x="25" y="110"/>
                      </a:lnTo>
                      <a:lnTo>
                        <a:pt x="19" y="138"/>
                      </a:lnTo>
                      <a:lnTo>
                        <a:pt x="10" y="157"/>
                      </a:lnTo>
                      <a:lnTo>
                        <a:pt x="0" y="19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3" name="Freeform 134"/>
                <p:cNvSpPr>
                  <a:spLocks/>
                </p:cNvSpPr>
                <p:nvPr/>
              </p:nvSpPr>
              <p:spPr bwMode="auto">
                <a:xfrm>
                  <a:off x="963" y="3855"/>
                  <a:ext cx="18" cy="99"/>
                </a:xfrm>
                <a:custGeom>
                  <a:avLst/>
                  <a:gdLst>
                    <a:gd name="T0" fmla="*/ 0 w 53"/>
                    <a:gd name="T1" fmla="*/ 0 h 298"/>
                    <a:gd name="T2" fmla="*/ 0 w 53"/>
                    <a:gd name="T3" fmla="*/ 0 h 298"/>
                    <a:gd name="T4" fmla="*/ 0 w 53"/>
                    <a:gd name="T5" fmla="*/ 1 h 298"/>
                    <a:gd name="T6" fmla="*/ 0 w 53"/>
                    <a:gd name="T7" fmla="*/ 1 h 298"/>
                    <a:gd name="T8" fmla="*/ 0 w 53"/>
                    <a:gd name="T9" fmla="*/ 2 h 298"/>
                    <a:gd name="T10" fmla="*/ 0 w 53"/>
                    <a:gd name="T11" fmla="*/ 2 h 298"/>
                    <a:gd name="T12" fmla="*/ 1 w 53"/>
                    <a:gd name="T13" fmla="*/ 3 h 298"/>
                    <a:gd name="T14" fmla="*/ 1 w 53"/>
                    <a:gd name="T15" fmla="*/ 3 h 298"/>
                    <a:gd name="T16" fmla="*/ 1 w 53"/>
                    <a:gd name="T17" fmla="*/ 3 h 298"/>
                    <a:gd name="T18" fmla="*/ 1 w 53"/>
                    <a:gd name="T19" fmla="*/ 4 h 298"/>
                    <a:gd name="T20" fmla="*/ 1 w 53"/>
                    <a:gd name="T21" fmla="*/ 3 h 298"/>
                    <a:gd name="T22" fmla="*/ 1 w 53"/>
                    <a:gd name="T23" fmla="*/ 3 h 298"/>
                    <a:gd name="T24" fmla="*/ 1 w 53"/>
                    <a:gd name="T25" fmla="*/ 2 h 298"/>
                    <a:gd name="T26" fmla="*/ 1 w 53"/>
                    <a:gd name="T27" fmla="*/ 2 h 298"/>
                    <a:gd name="T28" fmla="*/ 1 w 53"/>
                    <a:gd name="T29" fmla="*/ 2 h 298"/>
                    <a:gd name="T30" fmla="*/ 1 w 53"/>
                    <a:gd name="T31" fmla="*/ 1 h 298"/>
                    <a:gd name="T32" fmla="*/ 0 w 53"/>
                    <a:gd name="T33" fmla="*/ 1 h 298"/>
                    <a:gd name="T34" fmla="*/ 0 w 53"/>
                    <a:gd name="T35" fmla="*/ 0 h 298"/>
                    <a:gd name="T36" fmla="*/ 0 w 53"/>
                    <a:gd name="T37" fmla="*/ 0 h 2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"/>
                    <a:gd name="T58" fmla="*/ 0 h 298"/>
                    <a:gd name="T59" fmla="*/ 53 w 53"/>
                    <a:gd name="T60" fmla="*/ 298 h 29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" h="298">
                      <a:moveTo>
                        <a:pt x="0" y="0"/>
                      </a:moveTo>
                      <a:lnTo>
                        <a:pt x="15" y="28"/>
                      </a:lnTo>
                      <a:lnTo>
                        <a:pt x="21" y="61"/>
                      </a:lnTo>
                      <a:lnTo>
                        <a:pt x="30" y="107"/>
                      </a:lnTo>
                      <a:lnTo>
                        <a:pt x="31" y="157"/>
                      </a:lnTo>
                      <a:lnTo>
                        <a:pt x="37" y="189"/>
                      </a:lnTo>
                      <a:lnTo>
                        <a:pt x="40" y="213"/>
                      </a:lnTo>
                      <a:lnTo>
                        <a:pt x="46" y="242"/>
                      </a:lnTo>
                      <a:lnTo>
                        <a:pt x="52" y="269"/>
                      </a:lnTo>
                      <a:lnTo>
                        <a:pt x="50" y="298"/>
                      </a:lnTo>
                      <a:lnTo>
                        <a:pt x="53" y="256"/>
                      </a:lnTo>
                      <a:lnTo>
                        <a:pt x="52" y="227"/>
                      </a:lnTo>
                      <a:lnTo>
                        <a:pt x="40" y="191"/>
                      </a:lnTo>
                      <a:lnTo>
                        <a:pt x="40" y="157"/>
                      </a:lnTo>
                      <a:lnTo>
                        <a:pt x="40" y="127"/>
                      </a:lnTo>
                      <a:lnTo>
                        <a:pt x="41" y="86"/>
                      </a:lnTo>
                      <a:lnTo>
                        <a:pt x="33" y="60"/>
                      </a:lnTo>
                      <a:lnTo>
                        <a:pt x="27" y="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4" name="Freeform 135"/>
                <p:cNvSpPr>
                  <a:spLocks/>
                </p:cNvSpPr>
                <p:nvPr/>
              </p:nvSpPr>
              <p:spPr bwMode="auto">
                <a:xfrm>
                  <a:off x="977" y="3876"/>
                  <a:ext cx="6" cy="52"/>
                </a:xfrm>
                <a:custGeom>
                  <a:avLst/>
                  <a:gdLst>
                    <a:gd name="T0" fmla="*/ 0 w 17"/>
                    <a:gd name="T1" fmla="*/ 0 h 157"/>
                    <a:gd name="T2" fmla="*/ 0 w 17"/>
                    <a:gd name="T3" fmla="*/ 0 h 157"/>
                    <a:gd name="T4" fmla="*/ 0 w 17"/>
                    <a:gd name="T5" fmla="*/ 1 h 157"/>
                    <a:gd name="T6" fmla="*/ 0 w 17"/>
                    <a:gd name="T7" fmla="*/ 1 h 157"/>
                    <a:gd name="T8" fmla="*/ 0 w 17"/>
                    <a:gd name="T9" fmla="*/ 1 h 157"/>
                    <a:gd name="T10" fmla="*/ 0 w 17"/>
                    <a:gd name="T11" fmla="*/ 2 h 157"/>
                    <a:gd name="T12" fmla="*/ 0 w 17"/>
                    <a:gd name="T13" fmla="*/ 2 h 157"/>
                    <a:gd name="T14" fmla="*/ 0 w 17"/>
                    <a:gd name="T15" fmla="*/ 2 h 157"/>
                    <a:gd name="T16" fmla="*/ 0 w 17"/>
                    <a:gd name="T17" fmla="*/ 1 h 157"/>
                    <a:gd name="T18" fmla="*/ 0 w 17"/>
                    <a:gd name="T19" fmla="*/ 1 h 157"/>
                    <a:gd name="T20" fmla="*/ 0 w 17"/>
                    <a:gd name="T21" fmla="*/ 1 h 157"/>
                    <a:gd name="T22" fmla="*/ 0 w 17"/>
                    <a:gd name="T23" fmla="*/ 0 h 1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57"/>
                    <a:gd name="T38" fmla="*/ 17 w 17"/>
                    <a:gd name="T39" fmla="*/ 157 h 1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57">
                      <a:moveTo>
                        <a:pt x="0" y="0"/>
                      </a:moveTo>
                      <a:lnTo>
                        <a:pt x="4" y="21"/>
                      </a:lnTo>
                      <a:lnTo>
                        <a:pt x="4" y="47"/>
                      </a:lnTo>
                      <a:lnTo>
                        <a:pt x="3" y="79"/>
                      </a:lnTo>
                      <a:lnTo>
                        <a:pt x="3" y="99"/>
                      </a:lnTo>
                      <a:lnTo>
                        <a:pt x="10" y="132"/>
                      </a:lnTo>
                      <a:lnTo>
                        <a:pt x="17" y="157"/>
                      </a:lnTo>
                      <a:lnTo>
                        <a:pt x="17" y="127"/>
                      </a:lnTo>
                      <a:lnTo>
                        <a:pt x="17" y="100"/>
                      </a:lnTo>
                      <a:lnTo>
                        <a:pt x="17" y="68"/>
                      </a:lnTo>
                      <a:lnTo>
                        <a:pt x="1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5" name="Freeform 136"/>
                <p:cNvSpPr>
                  <a:spLocks/>
                </p:cNvSpPr>
                <p:nvPr/>
              </p:nvSpPr>
              <p:spPr bwMode="auto">
                <a:xfrm>
                  <a:off x="938" y="3885"/>
                  <a:ext cx="20" cy="46"/>
                </a:xfrm>
                <a:custGeom>
                  <a:avLst/>
                  <a:gdLst>
                    <a:gd name="T0" fmla="*/ 1 w 60"/>
                    <a:gd name="T1" fmla="*/ 2 h 136"/>
                    <a:gd name="T2" fmla="*/ 0 w 60"/>
                    <a:gd name="T3" fmla="*/ 2 h 136"/>
                    <a:gd name="T4" fmla="*/ 0 w 60"/>
                    <a:gd name="T5" fmla="*/ 1 h 136"/>
                    <a:gd name="T6" fmla="*/ 0 w 60"/>
                    <a:gd name="T7" fmla="*/ 1 h 136"/>
                    <a:gd name="T8" fmla="*/ 0 w 60"/>
                    <a:gd name="T9" fmla="*/ 1 h 136"/>
                    <a:gd name="T10" fmla="*/ 0 w 60"/>
                    <a:gd name="T11" fmla="*/ 0 h 136"/>
                    <a:gd name="T12" fmla="*/ 0 w 60"/>
                    <a:gd name="T13" fmla="*/ 0 h 136"/>
                    <a:gd name="T14" fmla="*/ 0 w 60"/>
                    <a:gd name="T15" fmla="*/ 1 h 136"/>
                    <a:gd name="T16" fmla="*/ 0 w 60"/>
                    <a:gd name="T17" fmla="*/ 1 h 136"/>
                    <a:gd name="T18" fmla="*/ 1 w 60"/>
                    <a:gd name="T19" fmla="*/ 1 h 136"/>
                    <a:gd name="T20" fmla="*/ 1 w 60"/>
                    <a:gd name="T21" fmla="*/ 2 h 136"/>
                    <a:gd name="T22" fmla="*/ 1 w 60"/>
                    <a:gd name="T23" fmla="*/ 2 h 1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"/>
                    <a:gd name="T37" fmla="*/ 0 h 136"/>
                    <a:gd name="T38" fmla="*/ 60 w 60"/>
                    <a:gd name="T39" fmla="*/ 136 h 1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" h="136">
                      <a:moveTo>
                        <a:pt x="60" y="136"/>
                      </a:moveTo>
                      <a:lnTo>
                        <a:pt x="38" y="117"/>
                      </a:lnTo>
                      <a:lnTo>
                        <a:pt x="32" y="92"/>
                      </a:lnTo>
                      <a:lnTo>
                        <a:pt x="29" y="74"/>
                      </a:lnTo>
                      <a:lnTo>
                        <a:pt x="22" y="46"/>
                      </a:ln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2" y="47"/>
                      </a:lnTo>
                      <a:lnTo>
                        <a:pt x="39" y="72"/>
                      </a:lnTo>
                      <a:lnTo>
                        <a:pt x="42" y="97"/>
                      </a:lnTo>
                      <a:lnTo>
                        <a:pt x="49" y="117"/>
                      </a:lnTo>
                      <a:lnTo>
                        <a:pt x="60" y="13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6" name="Freeform 137"/>
                <p:cNvSpPr>
                  <a:spLocks/>
                </p:cNvSpPr>
                <p:nvPr/>
              </p:nvSpPr>
              <p:spPr bwMode="auto">
                <a:xfrm>
                  <a:off x="959" y="3850"/>
                  <a:ext cx="5" cy="52"/>
                </a:xfrm>
                <a:custGeom>
                  <a:avLst/>
                  <a:gdLst>
                    <a:gd name="T0" fmla="*/ 0 w 16"/>
                    <a:gd name="T1" fmla="*/ 0 h 156"/>
                    <a:gd name="T2" fmla="*/ 0 w 16"/>
                    <a:gd name="T3" fmla="*/ 0 h 156"/>
                    <a:gd name="T4" fmla="*/ 0 w 16"/>
                    <a:gd name="T5" fmla="*/ 1 h 156"/>
                    <a:gd name="T6" fmla="*/ 0 w 16"/>
                    <a:gd name="T7" fmla="*/ 1 h 156"/>
                    <a:gd name="T8" fmla="*/ 0 w 16"/>
                    <a:gd name="T9" fmla="*/ 1 h 156"/>
                    <a:gd name="T10" fmla="*/ 0 w 16"/>
                    <a:gd name="T11" fmla="*/ 2 h 156"/>
                    <a:gd name="T12" fmla="*/ 0 w 16"/>
                    <a:gd name="T13" fmla="*/ 2 h 156"/>
                    <a:gd name="T14" fmla="*/ 0 w 16"/>
                    <a:gd name="T15" fmla="*/ 2 h 156"/>
                    <a:gd name="T16" fmla="*/ 0 w 16"/>
                    <a:gd name="T17" fmla="*/ 1 h 156"/>
                    <a:gd name="T18" fmla="*/ 0 w 16"/>
                    <a:gd name="T19" fmla="*/ 1 h 156"/>
                    <a:gd name="T20" fmla="*/ 0 w 16"/>
                    <a:gd name="T21" fmla="*/ 1 h 156"/>
                    <a:gd name="T22" fmla="*/ 0 w 16"/>
                    <a:gd name="T23" fmla="*/ 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156"/>
                    <a:gd name="T38" fmla="*/ 16 w 16"/>
                    <a:gd name="T39" fmla="*/ 156 h 1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156">
                      <a:moveTo>
                        <a:pt x="0" y="0"/>
                      </a:moveTo>
                      <a:lnTo>
                        <a:pt x="9" y="26"/>
                      </a:lnTo>
                      <a:lnTo>
                        <a:pt x="15" y="56"/>
                      </a:lnTo>
                      <a:lnTo>
                        <a:pt x="15" y="89"/>
                      </a:lnTo>
                      <a:lnTo>
                        <a:pt x="16" y="113"/>
                      </a:lnTo>
                      <a:lnTo>
                        <a:pt x="16" y="125"/>
                      </a:lnTo>
                      <a:lnTo>
                        <a:pt x="9" y="145"/>
                      </a:lnTo>
                      <a:lnTo>
                        <a:pt x="7" y="156"/>
                      </a:lnTo>
                      <a:lnTo>
                        <a:pt x="10" y="121"/>
                      </a:lnTo>
                      <a:lnTo>
                        <a:pt x="10" y="78"/>
                      </a:lnTo>
                      <a:lnTo>
                        <a:pt x="7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7" name="Freeform 138"/>
                <p:cNvSpPr>
                  <a:spLocks/>
                </p:cNvSpPr>
                <p:nvPr/>
              </p:nvSpPr>
              <p:spPr bwMode="auto">
                <a:xfrm>
                  <a:off x="966" y="3873"/>
                  <a:ext cx="4" cy="36"/>
                </a:xfrm>
                <a:custGeom>
                  <a:avLst/>
                  <a:gdLst>
                    <a:gd name="T0" fmla="*/ 0 w 14"/>
                    <a:gd name="T1" fmla="*/ 0 h 109"/>
                    <a:gd name="T2" fmla="*/ 0 w 14"/>
                    <a:gd name="T3" fmla="*/ 0 h 109"/>
                    <a:gd name="T4" fmla="*/ 0 w 14"/>
                    <a:gd name="T5" fmla="*/ 1 h 109"/>
                    <a:gd name="T6" fmla="*/ 0 w 14"/>
                    <a:gd name="T7" fmla="*/ 1 h 109"/>
                    <a:gd name="T8" fmla="*/ 0 w 14"/>
                    <a:gd name="T9" fmla="*/ 1 h 109"/>
                    <a:gd name="T10" fmla="*/ 0 w 14"/>
                    <a:gd name="T11" fmla="*/ 1 h 109"/>
                    <a:gd name="T12" fmla="*/ 0 w 14"/>
                    <a:gd name="T13" fmla="*/ 1 h 109"/>
                    <a:gd name="T14" fmla="*/ 0 w 14"/>
                    <a:gd name="T15" fmla="*/ 1 h 109"/>
                    <a:gd name="T16" fmla="*/ 0 w 14"/>
                    <a:gd name="T17" fmla="*/ 0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09"/>
                    <a:gd name="T29" fmla="*/ 14 w 14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09">
                      <a:moveTo>
                        <a:pt x="0" y="0"/>
                      </a:moveTo>
                      <a:lnTo>
                        <a:pt x="1" y="38"/>
                      </a:lnTo>
                      <a:lnTo>
                        <a:pt x="0" y="57"/>
                      </a:lnTo>
                      <a:lnTo>
                        <a:pt x="0" y="75"/>
                      </a:lnTo>
                      <a:lnTo>
                        <a:pt x="7" y="88"/>
                      </a:lnTo>
                      <a:lnTo>
                        <a:pt x="14" y="109"/>
                      </a:lnTo>
                      <a:lnTo>
                        <a:pt x="14" y="70"/>
                      </a:lnTo>
                      <a:lnTo>
                        <a:pt x="10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8" name="Freeform 139"/>
                <p:cNvSpPr>
                  <a:spLocks/>
                </p:cNvSpPr>
                <p:nvPr/>
              </p:nvSpPr>
              <p:spPr bwMode="auto">
                <a:xfrm>
                  <a:off x="951" y="3836"/>
                  <a:ext cx="14" cy="85"/>
                </a:xfrm>
                <a:custGeom>
                  <a:avLst/>
                  <a:gdLst>
                    <a:gd name="T0" fmla="*/ 0 w 41"/>
                    <a:gd name="T1" fmla="*/ 0 h 254"/>
                    <a:gd name="T2" fmla="*/ 0 w 41"/>
                    <a:gd name="T3" fmla="*/ 0 h 254"/>
                    <a:gd name="T4" fmla="*/ 0 w 41"/>
                    <a:gd name="T5" fmla="*/ 1 h 254"/>
                    <a:gd name="T6" fmla="*/ 0 w 41"/>
                    <a:gd name="T7" fmla="*/ 1 h 254"/>
                    <a:gd name="T8" fmla="*/ 0 w 41"/>
                    <a:gd name="T9" fmla="*/ 1 h 254"/>
                    <a:gd name="T10" fmla="*/ 0 w 41"/>
                    <a:gd name="T11" fmla="*/ 2 h 254"/>
                    <a:gd name="T12" fmla="*/ 0 w 41"/>
                    <a:gd name="T13" fmla="*/ 2 h 254"/>
                    <a:gd name="T14" fmla="*/ 0 w 41"/>
                    <a:gd name="T15" fmla="*/ 2 h 254"/>
                    <a:gd name="T16" fmla="*/ 0 w 41"/>
                    <a:gd name="T17" fmla="*/ 2 h 254"/>
                    <a:gd name="T18" fmla="*/ 0 w 41"/>
                    <a:gd name="T19" fmla="*/ 3 h 254"/>
                    <a:gd name="T20" fmla="*/ 0 w 41"/>
                    <a:gd name="T21" fmla="*/ 3 h 254"/>
                    <a:gd name="T22" fmla="*/ 1 w 41"/>
                    <a:gd name="T23" fmla="*/ 3 h 254"/>
                    <a:gd name="T24" fmla="*/ 0 w 41"/>
                    <a:gd name="T25" fmla="*/ 3 h 254"/>
                    <a:gd name="T26" fmla="*/ 0 w 41"/>
                    <a:gd name="T27" fmla="*/ 3 h 254"/>
                    <a:gd name="T28" fmla="*/ 0 w 41"/>
                    <a:gd name="T29" fmla="*/ 2 h 254"/>
                    <a:gd name="T30" fmla="*/ 0 w 41"/>
                    <a:gd name="T31" fmla="*/ 2 h 254"/>
                    <a:gd name="T32" fmla="*/ 0 w 41"/>
                    <a:gd name="T33" fmla="*/ 2 h 254"/>
                    <a:gd name="T34" fmla="*/ 0 w 41"/>
                    <a:gd name="T35" fmla="*/ 2 h 254"/>
                    <a:gd name="T36" fmla="*/ 0 w 41"/>
                    <a:gd name="T37" fmla="*/ 1 h 254"/>
                    <a:gd name="T38" fmla="*/ 0 w 41"/>
                    <a:gd name="T39" fmla="*/ 1 h 254"/>
                    <a:gd name="T40" fmla="*/ 0 w 41"/>
                    <a:gd name="T41" fmla="*/ 1 h 254"/>
                    <a:gd name="T42" fmla="*/ 0 w 41"/>
                    <a:gd name="T43" fmla="*/ 0 h 254"/>
                    <a:gd name="T44" fmla="*/ 0 w 41"/>
                    <a:gd name="T45" fmla="*/ 0 h 25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1"/>
                    <a:gd name="T70" fmla="*/ 0 h 254"/>
                    <a:gd name="T71" fmla="*/ 41 w 41"/>
                    <a:gd name="T72" fmla="*/ 254 h 25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1" h="254">
                      <a:moveTo>
                        <a:pt x="0" y="0"/>
                      </a:moveTo>
                      <a:lnTo>
                        <a:pt x="13" y="25"/>
                      </a:lnTo>
                      <a:lnTo>
                        <a:pt x="17" y="50"/>
                      </a:lnTo>
                      <a:lnTo>
                        <a:pt x="17" y="81"/>
                      </a:lnTo>
                      <a:lnTo>
                        <a:pt x="23" y="107"/>
                      </a:lnTo>
                      <a:lnTo>
                        <a:pt x="23" y="130"/>
                      </a:lnTo>
                      <a:lnTo>
                        <a:pt x="16" y="159"/>
                      </a:lnTo>
                      <a:lnTo>
                        <a:pt x="22" y="178"/>
                      </a:lnTo>
                      <a:lnTo>
                        <a:pt x="20" y="192"/>
                      </a:lnTo>
                      <a:lnTo>
                        <a:pt x="26" y="209"/>
                      </a:lnTo>
                      <a:lnTo>
                        <a:pt x="33" y="224"/>
                      </a:lnTo>
                      <a:lnTo>
                        <a:pt x="41" y="254"/>
                      </a:lnTo>
                      <a:lnTo>
                        <a:pt x="25" y="230"/>
                      </a:lnTo>
                      <a:lnTo>
                        <a:pt x="16" y="213"/>
                      </a:lnTo>
                      <a:lnTo>
                        <a:pt x="11" y="195"/>
                      </a:lnTo>
                      <a:lnTo>
                        <a:pt x="10" y="176"/>
                      </a:lnTo>
                      <a:lnTo>
                        <a:pt x="10" y="152"/>
                      </a:lnTo>
                      <a:lnTo>
                        <a:pt x="13" y="130"/>
                      </a:lnTo>
                      <a:lnTo>
                        <a:pt x="14" y="113"/>
                      </a:lnTo>
                      <a:lnTo>
                        <a:pt x="14" y="84"/>
                      </a:lnTo>
                      <a:lnTo>
                        <a:pt x="11" y="57"/>
                      </a:lnTo>
                      <a:lnTo>
                        <a:pt x="7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9" name="Freeform 140"/>
                <p:cNvSpPr>
                  <a:spLocks/>
                </p:cNvSpPr>
                <p:nvPr/>
              </p:nvSpPr>
              <p:spPr bwMode="auto">
                <a:xfrm>
                  <a:off x="926" y="3859"/>
                  <a:ext cx="25" cy="44"/>
                </a:xfrm>
                <a:custGeom>
                  <a:avLst/>
                  <a:gdLst>
                    <a:gd name="T0" fmla="*/ 0 w 76"/>
                    <a:gd name="T1" fmla="*/ 0 h 131"/>
                    <a:gd name="T2" fmla="*/ 0 w 76"/>
                    <a:gd name="T3" fmla="*/ 0 h 131"/>
                    <a:gd name="T4" fmla="*/ 0 w 76"/>
                    <a:gd name="T5" fmla="*/ 1 h 131"/>
                    <a:gd name="T6" fmla="*/ 0 w 76"/>
                    <a:gd name="T7" fmla="*/ 1 h 131"/>
                    <a:gd name="T8" fmla="*/ 1 w 76"/>
                    <a:gd name="T9" fmla="*/ 1 h 131"/>
                    <a:gd name="T10" fmla="*/ 1 w 76"/>
                    <a:gd name="T11" fmla="*/ 1 h 131"/>
                    <a:gd name="T12" fmla="*/ 1 w 76"/>
                    <a:gd name="T13" fmla="*/ 1 h 131"/>
                    <a:gd name="T14" fmla="*/ 1 w 76"/>
                    <a:gd name="T15" fmla="*/ 2 h 131"/>
                    <a:gd name="T16" fmla="*/ 1 w 76"/>
                    <a:gd name="T17" fmla="*/ 1 h 131"/>
                    <a:gd name="T18" fmla="*/ 1 w 76"/>
                    <a:gd name="T19" fmla="*/ 1 h 131"/>
                    <a:gd name="T20" fmla="*/ 1 w 76"/>
                    <a:gd name="T21" fmla="*/ 1 h 131"/>
                    <a:gd name="T22" fmla="*/ 0 w 76"/>
                    <a:gd name="T23" fmla="*/ 1 h 131"/>
                    <a:gd name="T24" fmla="*/ 0 w 76"/>
                    <a:gd name="T25" fmla="*/ 0 h 131"/>
                    <a:gd name="T26" fmla="*/ 0 w 76"/>
                    <a:gd name="T27" fmla="*/ 0 h 131"/>
                    <a:gd name="T28" fmla="*/ 0 w 76"/>
                    <a:gd name="T29" fmla="*/ 0 h 1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6"/>
                    <a:gd name="T46" fmla="*/ 0 h 131"/>
                    <a:gd name="T47" fmla="*/ 76 w 76"/>
                    <a:gd name="T48" fmla="*/ 131 h 1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6" h="131">
                      <a:moveTo>
                        <a:pt x="0" y="0"/>
                      </a:moveTo>
                      <a:lnTo>
                        <a:pt x="12" y="26"/>
                      </a:lnTo>
                      <a:lnTo>
                        <a:pt x="26" y="47"/>
                      </a:lnTo>
                      <a:lnTo>
                        <a:pt x="32" y="61"/>
                      </a:lnTo>
                      <a:lnTo>
                        <a:pt x="50" y="78"/>
                      </a:lnTo>
                      <a:lnTo>
                        <a:pt x="60" y="93"/>
                      </a:lnTo>
                      <a:lnTo>
                        <a:pt x="67" y="115"/>
                      </a:lnTo>
                      <a:lnTo>
                        <a:pt x="76" y="131"/>
                      </a:lnTo>
                      <a:lnTo>
                        <a:pt x="70" y="104"/>
                      </a:lnTo>
                      <a:lnTo>
                        <a:pt x="63" y="78"/>
                      </a:lnTo>
                      <a:lnTo>
                        <a:pt x="50" y="65"/>
                      </a:lnTo>
                      <a:lnTo>
                        <a:pt x="38" y="54"/>
                      </a:lnTo>
                      <a:lnTo>
                        <a:pt x="26" y="37"/>
                      </a:lnTo>
                      <a:lnTo>
                        <a:pt x="16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0" name="Freeform 141"/>
                <p:cNvSpPr>
                  <a:spLocks/>
                </p:cNvSpPr>
                <p:nvPr/>
              </p:nvSpPr>
              <p:spPr bwMode="auto">
                <a:xfrm>
                  <a:off x="940" y="3811"/>
                  <a:ext cx="11" cy="75"/>
                </a:xfrm>
                <a:custGeom>
                  <a:avLst/>
                  <a:gdLst>
                    <a:gd name="T0" fmla="*/ 0 w 34"/>
                    <a:gd name="T1" fmla="*/ 3 h 223"/>
                    <a:gd name="T2" fmla="*/ 0 w 34"/>
                    <a:gd name="T3" fmla="*/ 2 h 223"/>
                    <a:gd name="T4" fmla="*/ 0 w 34"/>
                    <a:gd name="T5" fmla="*/ 2 h 223"/>
                    <a:gd name="T6" fmla="*/ 0 w 34"/>
                    <a:gd name="T7" fmla="*/ 1 h 223"/>
                    <a:gd name="T8" fmla="*/ 0 w 34"/>
                    <a:gd name="T9" fmla="*/ 1 h 223"/>
                    <a:gd name="T10" fmla="*/ 0 w 34"/>
                    <a:gd name="T11" fmla="*/ 1 h 223"/>
                    <a:gd name="T12" fmla="*/ 0 w 34"/>
                    <a:gd name="T13" fmla="*/ 0 h 223"/>
                    <a:gd name="T14" fmla="*/ 0 w 34"/>
                    <a:gd name="T15" fmla="*/ 0 h 223"/>
                    <a:gd name="T16" fmla="*/ 0 w 34"/>
                    <a:gd name="T17" fmla="*/ 0 h 223"/>
                    <a:gd name="T18" fmla="*/ 0 w 34"/>
                    <a:gd name="T19" fmla="*/ 1 h 223"/>
                    <a:gd name="T20" fmla="*/ 0 w 34"/>
                    <a:gd name="T21" fmla="*/ 1 h 223"/>
                    <a:gd name="T22" fmla="*/ 0 w 34"/>
                    <a:gd name="T23" fmla="*/ 2 h 223"/>
                    <a:gd name="T24" fmla="*/ 0 w 34"/>
                    <a:gd name="T25" fmla="*/ 2 h 223"/>
                    <a:gd name="T26" fmla="*/ 0 w 34"/>
                    <a:gd name="T27" fmla="*/ 3 h 2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4"/>
                    <a:gd name="T43" fmla="*/ 0 h 223"/>
                    <a:gd name="T44" fmla="*/ 34 w 34"/>
                    <a:gd name="T45" fmla="*/ 223 h 2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4" h="223">
                      <a:moveTo>
                        <a:pt x="33" y="223"/>
                      </a:moveTo>
                      <a:lnTo>
                        <a:pt x="34" y="184"/>
                      </a:lnTo>
                      <a:lnTo>
                        <a:pt x="34" y="149"/>
                      </a:lnTo>
                      <a:lnTo>
                        <a:pt x="31" y="116"/>
                      </a:lnTo>
                      <a:lnTo>
                        <a:pt x="25" y="81"/>
                      </a:lnTo>
                      <a:lnTo>
                        <a:pt x="21" y="55"/>
                      </a:lnTo>
                      <a:lnTo>
                        <a:pt x="14" y="32"/>
                      </a:lnTo>
                      <a:lnTo>
                        <a:pt x="0" y="0"/>
                      </a:lnTo>
                      <a:lnTo>
                        <a:pt x="6" y="38"/>
                      </a:lnTo>
                      <a:lnTo>
                        <a:pt x="14" y="71"/>
                      </a:lnTo>
                      <a:lnTo>
                        <a:pt x="24" y="119"/>
                      </a:lnTo>
                      <a:lnTo>
                        <a:pt x="28" y="145"/>
                      </a:lnTo>
                      <a:lnTo>
                        <a:pt x="30" y="176"/>
                      </a:lnTo>
                      <a:lnTo>
                        <a:pt x="33" y="22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" name="Freeform 142"/>
                <p:cNvSpPr>
                  <a:spLocks/>
                </p:cNvSpPr>
                <p:nvPr/>
              </p:nvSpPr>
              <p:spPr bwMode="auto">
                <a:xfrm>
                  <a:off x="927" y="3785"/>
                  <a:ext cx="18" cy="94"/>
                </a:xfrm>
                <a:custGeom>
                  <a:avLst/>
                  <a:gdLst>
                    <a:gd name="T0" fmla="*/ 1 w 54"/>
                    <a:gd name="T1" fmla="*/ 3 h 282"/>
                    <a:gd name="T2" fmla="*/ 1 w 54"/>
                    <a:gd name="T3" fmla="*/ 3 h 282"/>
                    <a:gd name="T4" fmla="*/ 0 w 54"/>
                    <a:gd name="T5" fmla="*/ 2 h 282"/>
                    <a:gd name="T6" fmla="*/ 0 w 54"/>
                    <a:gd name="T7" fmla="*/ 2 h 282"/>
                    <a:gd name="T8" fmla="*/ 0 w 54"/>
                    <a:gd name="T9" fmla="*/ 1 h 282"/>
                    <a:gd name="T10" fmla="*/ 0 w 54"/>
                    <a:gd name="T11" fmla="*/ 1 h 282"/>
                    <a:gd name="T12" fmla="*/ 0 w 54"/>
                    <a:gd name="T13" fmla="*/ 1 h 282"/>
                    <a:gd name="T14" fmla="*/ 0 w 54"/>
                    <a:gd name="T15" fmla="*/ 0 h 282"/>
                    <a:gd name="T16" fmla="*/ 0 w 54"/>
                    <a:gd name="T17" fmla="*/ 0 h 282"/>
                    <a:gd name="T18" fmla="*/ 0 w 54"/>
                    <a:gd name="T19" fmla="*/ 0 h 282"/>
                    <a:gd name="T20" fmla="*/ 0 w 54"/>
                    <a:gd name="T21" fmla="*/ 1 h 282"/>
                    <a:gd name="T22" fmla="*/ 0 w 54"/>
                    <a:gd name="T23" fmla="*/ 1 h 282"/>
                    <a:gd name="T24" fmla="*/ 0 w 54"/>
                    <a:gd name="T25" fmla="*/ 1 h 282"/>
                    <a:gd name="T26" fmla="*/ 1 w 54"/>
                    <a:gd name="T27" fmla="*/ 2 h 282"/>
                    <a:gd name="T28" fmla="*/ 1 w 54"/>
                    <a:gd name="T29" fmla="*/ 2 h 282"/>
                    <a:gd name="T30" fmla="*/ 1 w 54"/>
                    <a:gd name="T31" fmla="*/ 2 h 282"/>
                    <a:gd name="T32" fmla="*/ 1 w 54"/>
                    <a:gd name="T33" fmla="*/ 3 h 282"/>
                    <a:gd name="T34" fmla="*/ 1 w 54"/>
                    <a:gd name="T35" fmla="*/ 3 h 282"/>
                    <a:gd name="T36" fmla="*/ 1 w 54"/>
                    <a:gd name="T37" fmla="*/ 3 h 2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4"/>
                    <a:gd name="T58" fmla="*/ 0 h 282"/>
                    <a:gd name="T59" fmla="*/ 54 w 54"/>
                    <a:gd name="T60" fmla="*/ 282 h 28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4" h="282">
                      <a:moveTo>
                        <a:pt x="54" y="282"/>
                      </a:moveTo>
                      <a:lnTo>
                        <a:pt x="41" y="240"/>
                      </a:lnTo>
                      <a:lnTo>
                        <a:pt x="34" y="190"/>
                      </a:lnTo>
                      <a:lnTo>
                        <a:pt x="32" y="151"/>
                      </a:lnTo>
                      <a:lnTo>
                        <a:pt x="31" y="116"/>
                      </a:lnTo>
                      <a:lnTo>
                        <a:pt x="25" y="73"/>
                      </a:lnTo>
                      <a:lnTo>
                        <a:pt x="17" y="41"/>
                      </a:lnTo>
                      <a:lnTo>
                        <a:pt x="9" y="18"/>
                      </a:lnTo>
                      <a:lnTo>
                        <a:pt x="0" y="0"/>
                      </a:lnTo>
                      <a:lnTo>
                        <a:pt x="17" y="23"/>
                      </a:lnTo>
                      <a:lnTo>
                        <a:pt x="25" y="46"/>
                      </a:lnTo>
                      <a:lnTo>
                        <a:pt x="32" y="74"/>
                      </a:lnTo>
                      <a:lnTo>
                        <a:pt x="35" y="96"/>
                      </a:lnTo>
                      <a:lnTo>
                        <a:pt x="42" y="133"/>
                      </a:lnTo>
                      <a:lnTo>
                        <a:pt x="44" y="163"/>
                      </a:lnTo>
                      <a:lnTo>
                        <a:pt x="48" y="191"/>
                      </a:lnTo>
                      <a:lnTo>
                        <a:pt x="51" y="213"/>
                      </a:lnTo>
                      <a:lnTo>
                        <a:pt x="51" y="240"/>
                      </a:lnTo>
                      <a:lnTo>
                        <a:pt x="54" y="28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" name="Freeform 143"/>
                <p:cNvSpPr>
                  <a:spLocks/>
                </p:cNvSpPr>
                <p:nvPr/>
              </p:nvSpPr>
              <p:spPr bwMode="auto">
                <a:xfrm>
                  <a:off x="916" y="3827"/>
                  <a:ext cx="22" cy="46"/>
                </a:xfrm>
                <a:custGeom>
                  <a:avLst/>
                  <a:gdLst>
                    <a:gd name="T0" fmla="*/ 1 w 66"/>
                    <a:gd name="T1" fmla="*/ 2 h 138"/>
                    <a:gd name="T2" fmla="*/ 1 w 66"/>
                    <a:gd name="T3" fmla="*/ 1 h 138"/>
                    <a:gd name="T4" fmla="*/ 0 w 66"/>
                    <a:gd name="T5" fmla="*/ 1 h 138"/>
                    <a:gd name="T6" fmla="*/ 0 w 66"/>
                    <a:gd name="T7" fmla="*/ 1 h 138"/>
                    <a:gd name="T8" fmla="*/ 0 w 66"/>
                    <a:gd name="T9" fmla="*/ 1 h 138"/>
                    <a:gd name="T10" fmla="*/ 0 w 66"/>
                    <a:gd name="T11" fmla="*/ 0 h 138"/>
                    <a:gd name="T12" fmla="*/ 0 w 66"/>
                    <a:gd name="T13" fmla="*/ 0 h 138"/>
                    <a:gd name="T14" fmla="*/ 0 w 66"/>
                    <a:gd name="T15" fmla="*/ 0 h 138"/>
                    <a:gd name="T16" fmla="*/ 0 w 66"/>
                    <a:gd name="T17" fmla="*/ 1 h 138"/>
                    <a:gd name="T18" fmla="*/ 0 w 66"/>
                    <a:gd name="T19" fmla="*/ 1 h 138"/>
                    <a:gd name="T20" fmla="*/ 1 w 66"/>
                    <a:gd name="T21" fmla="*/ 1 h 138"/>
                    <a:gd name="T22" fmla="*/ 1 w 66"/>
                    <a:gd name="T23" fmla="*/ 2 h 13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6"/>
                    <a:gd name="T37" fmla="*/ 0 h 138"/>
                    <a:gd name="T38" fmla="*/ 66 w 66"/>
                    <a:gd name="T39" fmla="*/ 138 h 13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6" h="138">
                      <a:moveTo>
                        <a:pt x="66" y="138"/>
                      </a:moveTo>
                      <a:lnTo>
                        <a:pt x="49" y="112"/>
                      </a:lnTo>
                      <a:lnTo>
                        <a:pt x="32" y="89"/>
                      </a:lnTo>
                      <a:lnTo>
                        <a:pt x="22" y="70"/>
                      </a:lnTo>
                      <a:lnTo>
                        <a:pt x="13" y="45"/>
                      </a:lnTo>
                      <a:lnTo>
                        <a:pt x="7" y="24"/>
                      </a:lnTo>
                      <a:lnTo>
                        <a:pt x="0" y="0"/>
                      </a:lnTo>
                      <a:lnTo>
                        <a:pt x="14" y="24"/>
                      </a:lnTo>
                      <a:lnTo>
                        <a:pt x="23" y="53"/>
                      </a:lnTo>
                      <a:lnTo>
                        <a:pt x="36" y="80"/>
                      </a:lnTo>
                      <a:lnTo>
                        <a:pt x="55" y="106"/>
                      </a:lnTo>
                      <a:lnTo>
                        <a:pt x="66" y="13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" name="Freeform 144"/>
                <p:cNvSpPr>
                  <a:spLocks/>
                </p:cNvSpPr>
                <p:nvPr/>
              </p:nvSpPr>
              <p:spPr bwMode="auto">
                <a:xfrm>
                  <a:off x="914" y="3781"/>
                  <a:ext cx="22" cy="79"/>
                </a:xfrm>
                <a:custGeom>
                  <a:avLst/>
                  <a:gdLst>
                    <a:gd name="T0" fmla="*/ 1 w 66"/>
                    <a:gd name="T1" fmla="*/ 3 h 237"/>
                    <a:gd name="T2" fmla="*/ 1 w 66"/>
                    <a:gd name="T3" fmla="*/ 3 h 237"/>
                    <a:gd name="T4" fmla="*/ 0 w 66"/>
                    <a:gd name="T5" fmla="*/ 2 h 237"/>
                    <a:gd name="T6" fmla="*/ 0 w 66"/>
                    <a:gd name="T7" fmla="*/ 2 h 237"/>
                    <a:gd name="T8" fmla="*/ 0 w 66"/>
                    <a:gd name="T9" fmla="*/ 1 h 237"/>
                    <a:gd name="T10" fmla="*/ 0 w 66"/>
                    <a:gd name="T11" fmla="*/ 1 h 237"/>
                    <a:gd name="T12" fmla="*/ 0 w 66"/>
                    <a:gd name="T13" fmla="*/ 1 h 237"/>
                    <a:gd name="T14" fmla="*/ 0 w 66"/>
                    <a:gd name="T15" fmla="*/ 0 h 237"/>
                    <a:gd name="T16" fmla="*/ 0 w 66"/>
                    <a:gd name="T17" fmla="*/ 0 h 237"/>
                    <a:gd name="T18" fmla="*/ 0 w 66"/>
                    <a:gd name="T19" fmla="*/ 1 h 237"/>
                    <a:gd name="T20" fmla="*/ 0 w 66"/>
                    <a:gd name="T21" fmla="*/ 1 h 237"/>
                    <a:gd name="T22" fmla="*/ 1 w 66"/>
                    <a:gd name="T23" fmla="*/ 2 h 237"/>
                    <a:gd name="T24" fmla="*/ 1 w 66"/>
                    <a:gd name="T25" fmla="*/ 2 h 237"/>
                    <a:gd name="T26" fmla="*/ 1 w 66"/>
                    <a:gd name="T27" fmla="*/ 2 h 237"/>
                    <a:gd name="T28" fmla="*/ 1 w 66"/>
                    <a:gd name="T29" fmla="*/ 3 h 2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6"/>
                    <a:gd name="T46" fmla="*/ 0 h 237"/>
                    <a:gd name="T47" fmla="*/ 66 w 66"/>
                    <a:gd name="T48" fmla="*/ 237 h 2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6" h="237">
                      <a:moveTo>
                        <a:pt x="66" y="237"/>
                      </a:moveTo>
                      <a:lnTo>
                        <a:pt x="45" y="204"/>
                      </a:lnTo>
                      <a:lnTo>
                        <a:pt x="35" y="173"/>
                      </a:lnTo>
                      <a:lnTo>
                        <a:pt x="29" y="133"/>
                      </a:lnTo>
                      <a:lnTo>
                        <a:pt x="26" y="110"/>
                      </a:lnTo>
                      <a:lnTo>
                        <a:pt x="19" y="78"/>
                      </a:lnTo>
                      <a:lnTo>
                        <a:pt x="13" y="46"/>
                      </a:lnTo>
                      <a:lnTo>
                        <a:pt x="0" y="0"/>
                      </a:lnTo>
                      <a:lnTo>
                        <a:pt x="16" y="35"/>
                      </a:lnTo>
                      <a:lnTo>
                        <a:pt x="26" y="69"/>
                      </a:lnTo>
                      <a:lnTo>
                        <a:pt x="32" y="105"/>
                      </a:lnTo>
                      <a:lnTo>
                        <a:pt x="41" y="147"/>
                      </a:lnTo>
                      <a:lnTo>
                        <a:pt x="45" y="173"/>
                      </a:lnTo>
                      <a:lnTo>
                        <a:pt x="53" y="202"/>
                      </a:lnTo>
                      <a:lnTo>
                        <a:pt x="66" y="23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" name="Freeform 145"/>
                <p:cNvSpPr>
                  <a:spLocks/>
                </p:cNvSpPr>
                <p:nvPr/>
              </p:nvSpPr>
              <p:spPr bwMode="auto">
                <a:xfrm>
                  <a:off x="919" y="3771"/>
                  <a:ext cx="15" cy="75"/>
                </a:xfrm>
                <a:custGeom>
                  <a:avLst/>
                  <a:gdLst>
                    <a:gd name="T0" fmla="*/ 1 w 47"/>
                    <a:gd name="T1" fmla="*/ 3 h 226"/>
                    <a:gd name="T2" fmla="*/ 0 w 47"/>
                    <a:gd name="T3" fmla="*/ 2 h 226"/>
                    <a:gd name="T4" fmla="*/ 0 w 47"/>
                    <a:gd name="T5" fmla="*/ 2 h 226"/>
                    <a:gd name="T6" fmla="*/ 0 w 47"/>
                    <a:gd name="T7" fmla="*/ 1 h 226"/>
                    <a:gd name="T8" fmla="*/ 0 w 47"/>
                    <a:gd name="T9" fmla="*/ 1 h 226"/>
                    <a:gd name="T10" fmla="*/ 0 w 47"/>
                    <a:gd name="T11" fmla="*/ 1 h 226"/>
                    <a:gd name="T12" fmla="*/ 0 w 47"/>
                    <a:gd name="T13" fmla="*/ 1 h 226"/>
                    <a:gd name="T14" fmla="*/ 0 w 47"/>
                    <a:gd name="T15" fmla="*/ 0 h 226"/>
                    <a:gd name="T16" fmla="*/ 0 w 47"/>
                    <a:gd name="T17" fmla="*/ 1 h 226"/>
                    <a:gd name="T18" fmla="*/ 0 w 47"/>
                    <a:gd name="T19" fmla="*/ 1 h 226"/>
                    <a:gd name="T20" fmla="*/ 0 w 47"/>
                    <a:gd name="T21" fmla="*/ 2 h 226"/>
                    <a:gd name="T22" fmla="*/ 0 w 47"/>
                    <a:gd name="T23" fmla="*/ 2 h 226"/>
                    <a:gd name="T24" fmla="*/ 0 w 47"/>
                    <a:gd name="T25" fmla="*/ 2 h 226"/>
                    <a:gd name="T26" fmla="*/ 1 w 47"/>
                    <a:gd name="T27" fmla="*/ 3 h 22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"/>
                    <a:gd name="T43" fmla="*/ 0 h 226"/>
                    <a:gd name="T44" fmla="*/ 47 w 47"/>
                    <a:gd name="T45" fmla="*/ 226 h 22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" h="226">
                      <a:moveTo>
                        <a:pt x="47" y="226"/>
                      </a:moveTo>
                      <a:lnTo>
                        <a:pt x="37" y="187"/>
                      </a:lnTo>
                      <a:lnTo>
                        <a:pt x="32" y="160"/>
                      </a:lnTo>
                      <a:lnTo>
                        <a:pt x="32" y="121"/>
                      </a:lnTo>
                      <a:lnTo>
                        <a:pt x="25" y="98"/>
                      </a:lnTo>
                      <a:lnTo>
                        <a:pt x="16" y="71"/>
                      </a:lnTo>
                      <a:lnTo>
                        <a:pt x="9" y="42"/>
                      </a:lnTo>
                      <a:lnTo>
                        <a:pt x="0" y="0"/>
                      </a:lnTo>
                      <a:lnTo>
                        <a:pt x="19" y="61"/>
                      </a:lnTo>
                      <a:lnTo>
                        <a:pt x="32" y="103"/>
                      </a:lnTo>
                      <a:lnTo>
                        <a:pt x="37" y="123"/>
                      </a:lnTo>
                      <a:lnTo>
                        <a:pt x="37" y="162"/>
                      </a:lnTo>
                      <a:lnTo>
                        <a:pt x="44" y="183"/>
                      </a:lnTo>
                      <a:lnTo>
                        <a:pt x="47" y="22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" name="Freeform 146"/>
                <p:cNvSpPr>
                  <a:spLocks/>
                </p:cNvSpPr>
                <p:nvPr/>
              </p:nvSpPr>
              <p:spPr bwMode="auto">
                <a:xfrm>
                  <a:off x="913" y="3798"/>
                  <a:ext cx="8" cy="33"/>
                </a:xfrm>
                <a:custGeom>
                  <a:avLst/>
                  <a:gdLst>
                    <a:gd name="T0" fmla="*/ 0 w 25"/>
                    <a:gd name="T1" fmla="*/ 1 h 99"/>
                    <a:gd name="T2" fmla="*/ 0 w 25"/>
                    <a:gd name="T3" fmla="*/ 1 h 99"/>
                    <a:gd name="T4" fmla="*/ 0 w 25"/>
                    <a:gd name="T5" fmla="*/ 0 h 99"/>
                    <a:gd name="T6" fmla="*/ 0 w 25"/>
                    <a:gd name="T7" fmla="*/ 0 h 99"/>
                    <a:gd name="T8" fmla="*/ 0 w 25"/>
                    <a:gd name="T9" fmla="*/ 0 h 99"/>
                    <a:gd name="T10" fmla="*/ 0 w 25"/>
                    <a:gd name="T11" fmla="*/ 1 h 99"/>
                    <a:gd name="T12" fmla="*/ 0 w 25"/>
                    <a:gd name="T13" fmla="*/ 1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99"/>
                    <a:gd name="T23" fmla="*/ 25 w 25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99">
                      <a:moveTo>
                        <a:pt x="25" y="99"/>
                      </a:moveTo>
                      <a:lnTo>
                        <a:pt x="8" y="66"/>
                      </a:lnTo>
                      <a:lnTo>
                        <a:pt x="3" y="28"/>
                      </a:lnTo>
                      <a:lnTo>
                        <a:pt x="0" y="0"/>
                      </a:lnTo>
                      <a:lnTo>
                        <a:pt x="9" y="32"/>
                      </a:lnTo>
                      <a:lnTo>
                        <a:pt x="18" y="70"/>
                      </a:lnTo>
                      <a:lnTo>
                        <a:pt x="25" y="9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" name="Freeform 147"/>
                <p:cNvSpPr>
                  <a:spLocks/>
                </p:cNvSpPr>
                <p:nvPr/>
              </p:nvSpPr>
              <p:spPr bwMode="auto">
                <a:xfrm>
                  <a:off x="899" y="3744"/>
                  <a:ext cx="16" cy="59"/>
                </a:xfrm>
                <a:custGeom>
                  <a:avLst/>
                  <a:gdLst>
                    <a:gd name="T0" fmla="*/ 1 w 49"/>
                    <a:gd name="T1" fmla="*/ 2 h 176"/>
                    <a:gd name="T2" fmla="*/ 0 w 49"/>
                    <a:gd name="T3" fmla="*/ 2 h 176"/>
                    <a:gd name="T4" fmla="*/ 0 w 49"/>
                    <a:gd name="T5" fmla="*/ 1 h 176"/>
                    <a:gd name="T6" fmla="*/ 0 w 49"/>
                    <a:gd name="T7" fmla="*/ 1 h 176"/>
                    <a:gd name="T8" fmla="*/ 0 w 49"/>
                    <a:gd name="T9" fmla="*/ 0 h 176"/>
                    <a:gd name="T10" fmla="*/ 0 w 49"/>
                    <a:gd name="T11" fmla="*/ 0 h 176"/>
                    <a:gd name="T12" fmla="*/ 0 w 49"/>
                    <a:gd name="T13" fmla="*/ 0 h 176"/>
                    <a:gd name="T14" fmla="*/ 0 w 49"/>
                    <a:gd name="T15" fmla="*/ 0 h 176"/>
                    <a:gd name="T16" fmla="*/ 0 w 49"/>
                    <a:gd name="T17" fmla="*/ 1 h 176"/>
                    <a:gd name="T18" fmla="*/ 0 w 49"/>
                    <a:gd name="T19" fmla="*/ 1 h 176"/>
                    <a:gd name="T20" fmla="*/ 0 w 49"/>
                    <a:gd name="T21" fmla="*/ 2 h 176"/>
                    <a:gd name="T22" fmla="*/ 1 w 49"/>
                    <a:gd name="T23" fmla="*/ 2 h 1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9"/>
                    <a:gd name="T37" fmla="*/ 0 h 176"/>
                    <a:gd name="T38" fmla="*/ 49 w 49"/>
                    <a:gd name="T39" fmla="*/ 176 h 17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9" h="176">
                      <a:moveTo>
                        <a:pt x="49" y="176"/>
                      </a:moveTo>
                      <a:lnTo>
                        <a:pt x="40" y="152"/>
                      </a:lnTo>
                      <a:lnTo>
                        <a:pt x="25" y="116"/>
                      </a:lnTo>
                      <a:lnTo>
                        <a:pt x="15" y="77"/>
                      </a:lnTo>
                      <a:lnTo>
                        <a:pt x="9" y="39"/>
                      </a:lnTo>
                      <a:lnTo>
                        <a:pt x="6" y="17"/>
                      </a:lnTo>
                      <a:lnTo>
                        <a:pt x="0" y="0"/>
                      </a:lnTo>
                      <a:lnTo>
                        <a:pt x="19" y="23"/>
                      </a:lnTo>
                      <a:lnTo>
                        <a:pt x="19" y="52"/>
                      </a:lnTo>
                      <a:lnTo>
                        <a:pt x="25" y="98"/>
                      </a:lnTo>
                      <a:lnTo>
                        <a:pt x="38" y="130"/>
                      </a:lnTo>
                      <a:lnTo>
                        <a:pt x="49" y="17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" name="Freeform 148"/>
                <p:cNvSpPr>
                  <a:spLocks/>
                </p:cNvSpPr>
                <p:nvPr/>
              </p:nvSpPr>
              <p:spPr bwMode="auto">
                <a:xfrm>
                  <a:off x="896" y="3761"/>
                  <a:ext cx="13" cy="46"/>
                </a:xfrm>
                <a:custGeom>
                  <a:avLst/>
                  <a:gdLst>
                    <a:gd name="T0" fmla="*/ 0 w 41"/>
                    <a:gd name="T1" fmla="*/ 2 h 138"/>
                    <a:gd name="T2" fmla="*/ 0 w 41"/>
                    <a:gd name="T3" fmla="*/ 1 h 138"/>
                    <a:gd name="T4" fmla="*/ 0 w 41"/>
                    <a:gd name="T5" fmla="*/ 1 h 138"/>
                    <a:gd name="T6" fmla="*/ 0 w 41"/>
                    <a:gd name="T7" fmla="*/ 0 h 138"/>
                    <a:gd name="T8" fmla="*/ 0 w 41"/>
                    <a:gd name="T9" fmla="*/ 0 h 138"/>
                    <a:gd name="T10" fmla="*/ 0 w 41"/>
                    <a:gd name="T11" fmla="*/ 0 h 138"/>
                    <a:gd name="T12" fmla="*/ 0 w 41"/>
                    <a:gd name="T13" fmla="*/ 1 h 138"/>
                    <a:gd name="T14" fmla="*/ 0 w 41"/>
                    <a:gd name="T15" fmla="*/ 1 h 138"/>
                    <a:gd name="T16" fmla="*/ 0 w 41"/>
                    <a:gd name="T17" fmla="*/ 2 h 1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138"/>
                    <a:gd name="T29" fmla="*/ 41 w 41"/>
                    <a:gd name="T30" fmla="*/ 138 h 1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138">
                      <a:moveTo>
                        <a:pt x="41" y="138"/>
                      </a:moveTo>
                      <a:lnTo>
                        <a:pt x="34" y="100"/>
                      </a:lnTo>
                      <a:lnTo>
                        <a:pt x="19" y="61"/>
                      </a:lnTo>
                      <a:lnTo>
                        <a:pt x="10" y="32"/>
                      </a:lnTo>
                      <a:lnTo>
                        <a:pt x="0" y="0"/>
                      </a:lnTo>
                      <a:lnTo>
                        <a:pt x="13" y="26"/>
                      </a:lnTo>
                      <a:lnTo>
                        <a:pt x="24" y="56"/>
                      </a:lnTo>
                      <a:lnTo>
                        <a:pt x="37" y="99"/>
                      </a:lnTo>
                      <a:lnTo>
                        <a:pt x="41" y="13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" name="Freeform 149"/>
                <p:cNvSpPr>
                  <a:spLocks/>
                </p:cNvSpPr>
                <p:nvPr/>
              </p:nvSpPr>
              <p:spPr bwMode="auto">
                <a:xfrm>
                  <a:off x="909" y="3755"/>
                  <a:ext cx="6" cy="24"/>
                </a:xfrm>
                <a:custGeom>
                  <a:avLst/>
                  <a:gdLst>
                    <a:gd name="T0" fmla="*/ 0 w 19"/>
                    <a:gd name="T1" fmla="*/ 1 h 72"/>
                    <a:gd name="T2" fmla="*/ 0 w 19"/>
                    <a:gd name="T3" fmla="*/ 1 h 72"/>
                    <a:gd name="T4" fmla="*/ 0 w 19"/>
                    <a:gd name="T5" fmla="*/ 0 h 72"/>
                    <a:gd name="T6" fmla="*/ 0 w 19"/>
                    <a:gd name="T7" fmla="*/ 0 h 72"/>
                    <a:gd name="T8" fmla="*/ 0 w 19"/>
                    <a:gd name="T9" fmla="*/ 0 h 72"/>
                    <a:gd name="T10" fmla="*/ 0 w 19"/>
                    <a:gd name="T11" fmla="*/ 1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"/>
                    <a:gd name="T19" fmla="*/ 0 h 72"/>
                    <a:gd name="T20" fmla="*/ 19 w 19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" h="72">
                      <a:moveTo>
                        <a:pt x="19" y="72"/>
                      </a:moveTo>
                      <a:lnTo>
                        <a:pt x="3" y="46"/>
                      </a:lnTo>
                      <a:lnTo>
                        <a:pt x="0" y="18"/>
                      </a:lnTo>
                      <a:lnTo>
                        <a:pt x="0" y="0"/>
                      </a:lnTo>
                      <a:lnTo>
                        <a:pt x="10" y="22"/>
                      </a:lnTo>
                      <a:lnTo>
                        <a:pt x="19" y="7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" name="Freeform 150"/>
                <p:cNvSpPr>
                  <a:spLocks/>
                </p:cNvSpPr>
                <p:nvPr/>
              </p:nvSpPr>
              <p:spPr bwMode="auto">
                <a:xfrm>
                  <a:off x="1032" y="3827"/>
                  <a:ext cx="47" cy="55"/>
                </a:xfrm>
                <a:custGeom>
                  <a:avLst/>
                  <a:gdLst>
                    <a:gd name="T0" fmla="*/ 0 w 142"/>
                    <a:gd name="T1" fmla="*/ 2 h 165"/>
                    <a:gd name="T2" fmla="*/ 0 w 142"/>
                    <a:gd name="T3" fmla="*/ 2 h 165"/>
                    <a:gd name="T4" fmla="*/ 1 w 142"/>
                    <a:gd name="T5" fmla="*/ 1 h 165"/>
                    <a:gd name="T6" fmla="*/ 1 w 142"/>
                    <a:gd name="T7" fmla="*/ 1 h 165"/>
                    <a:gd name="T8" fmla="*/ 2 w 142"/>
                    <a:gd name="T9" fmla="*/ 0 h 165"/>
                    <a:gd name="T10" fmla="*/ 2 w 142"/>
                    <a:gd name="T11" fmla="*/ 0 h 165"/>
                    <a:gd name="T12" fmla="*/ 1 w 142"/>
                    <a:gd name="T13" fmla="*/ 0 h 165"/>
                    <a:gd name="T14" fmla="*/ 1 w 142"/>
                    <a:gd name="T15" fmla="*/ 1 h 165"/>
                    <a:gd name="T16" fmla="*/ 1 w 142"/>
                    <a:gd name="T17" fmla="*/ 1 h 165"/>
                    <a:gd name="T18" fmla="*/ 1 w 142"/>
                    <a:gd name="T19" fmla="*/ 2 h 165"/>
                    <a:gd name="T20" fmla="*/ 0 w 142"/>
                    <a:gd name="T21" fmla="*/ 2 h 165"/>
                    <a:gd name="T22" fmla="*/ 0 w 142"/>
                    <a:gd name="T23" fmla="*/ 2 h 1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2"/>
                    <a:gd name="T37" fmla="*/ 0 h 165"/>
                    <a:gd name="T38" fmla="*/ 142 w 142"/>
                    <a:gd name="T39" fmla="*/ 165 h 1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2" h="165">
                      <a:moveTo>
                        <a:pt x="0" y="165"/>
                      </a:moveTo>
                      <a:lnTo>
                        <a:pt x="37" y="133"/>
                      </a:lnTo>
                      <a:lnTo>
                        <a:pt x="69" y="111"/>
                      </a:lnTo>
                      <a:lnTo>
                        <a:pt x="103" y="71"/>
                      </a:lnTo>
                      <a:lnTo>
                        <a:pt x="123" y="36"/>
                      </a:lnTo>
                      <a:lnTo>
                        <a:pt x="142" y="0"/>
                      </a:lnTo>
                      <a:lnTo>
                        <a:pt x="120" y="26"/>
                      </a:lnTo>
                      <a:lnTo>
                        <a:pt x="89" y="72"/>
                      </a:lnTo>
                      <a:lnTo>
                        <a:pt x="67" y="101"/>
                      </a:lnTo>
                      <a:lnTo>
                        <a:pt x="42" y="124"/>
                      </a:lnTo>
                      <a:lnTo>
                        <a:pt x="18" y="143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" name="Freeform 151"/>
                <p:cNvSpPr>
                  <a:spLocks/>
                </p:cNvSpPr>
                <p:nvPr/>
              </p:nvSpPr>
              <p:spPr bwMode="auto">
                <a:xfrm>
                  <a:off x="1041" y="3793"/>
                  <a:ext cx="50" cy="76"/>
                </a:xfrm>
                <a:custGeom>
                  <a:avLst/>
                  <a:gdLst>
                    <a:gd name="T0" fmla="*/ 0 w 148"/>
                    <a:gd name="T1" fmla="*/ 3 h 227"/>
                    <a:gd name="T2" fmla="*/ 0 w 148"/>
                    <a:gd name="T3" fmla="*/ 3 h 227"/>
                    <a:gd name="T4" fmla="*/ 1 w 148"/>
                    <a:gd name="T5" fmla="*/ 2 h 227"/>
                    <a:gd name="T6" fmla="*/ 1 w 148"/>
                    <a:gd name="T7" fmla="*/ 2 h 227"/>
                    <a:gd name="T8" fmla="*/ 1 w 148"/>
                    <a:gd name="T9" fmla="*/ 2 h 227"/>
                    <a:gd name="T10" fmla="*/ 1 w 148"/>
                    <a:gd name="T11" fmla="*/ 1 h 227"/>
                    <a:gd name="T12" fmla="*/ 2 w 148"/>
                    <a:gd name="T13" fmla="*/ 1 h 227"/>
                    <a:gd name="T14" fmla="*/ 2 w 148"/>
                    <a:gd name="T15" fmla="*/ 0 h 227"/>
                    <a:gd name="T16" fmla="*/ 2 w 148"/>
                    <a:gd name="T17" fmla="*/ 0 h 227"/>
                    <a:gd name="T18" fmla="*/ 2 w 148"/>
                    <a:gd name="T19" fmla="*/ 0 h 227"/>
                    <a:gd name="T20" fmla="*/ 1 w 148"/>
                    <a:gd name="T21" fmla="*/ 1 h 227"/>
                    <a:gd name="T22" fmla="*/ 1 w 148"/>
                    <a:gd name="T23" fmla="*/ 1 h 227"/>
                    <a:gd name="T24" fmla="*/ 1 w 148"/>
                    <a:gd name="T25" fmla="*/ 1 h 227"/>
                    <a:gd name="T26" fmla="*/ 1 w 148"/>
                    <a:gd name="T27" fmla="*/ 2 h 227"/>
                    <a:gd name="T28" fmla="*/ 1 w 148"/>
                    <a:gd name="T29" fmla="*/ 2 h 227"/>
                    <a:gd name="T30" fmla="*/ 0 w 148"/>
                    <a:gd name="T31" fmla="*/ 2 h 227"/>
                    <a:gd name="T32" fmla="*/ 0 w 148"/>
                    <a:gd name="T33" fmla="*/ 3 h 2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8"/>
                    <a:gd name="T52" fmla="*/ 0 h 227"/>
                    <a:gd name="T53" fmla="*/ 148 w 148"/>
                    <a:gd name="T54" fmla="*/ 227 h 2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8" h="227">
                      <a:moveTo>
                        <a:pt x="0" y="227"/>
                      </a:moveTo>
                      <a:lnTo>
                        <a:pt x="31" y="203"/>
                      </a:lnTo>
                      <a:lnTo>
                        <a:pt x="48" y="178"/>
                      </a:lnTo>
                      <a:lnTo>
                        <a:pt x="67" y="149"/>
                      </a:lnTo>
                      <a:lnTo>
                        <a:pt x="83" y="122"/>
                      </a:lnTo>
                      <a:lnTo>
                        <a:pt x="110" y="100"/>
                      </a:lnTo>
                      <a:lnTo>
                        <a:pt x="120" y="71"/>
                      </a:lnTo>
                      <a:lnTo>
                        <a:pt x="132" y="32"/>
                      </a:lnTo>
                      <a:lnTo>
                        <a:pt x="148" y="0"/>
                      </a:lnTo>
                      <a:lnTo>
                        <a:pt x="132" y="19"/>
                      </a:lnTo>
                      <a:lnTo>
                        <a:pt x="116" y="54"/>
                      </a:lnTo>
                      <a:lnTo>
                        <a:pt x="105" y="87"/>
                      </a:lnTo>
                      <a:lnTo>
                        <a:pt x="88" y="108"/>
                      </a:lnTo>
                      <a:lnTo>
                        <a:pt x="67" y="133"/>
                      </a:lnTo>
                      <a:lnTo>
                        <a:pt x="45" y="167"/>
                      </a:lnTo>
                      <a:lnTo>
                        <a:pt x="22" y="199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" name="Freeform 152"/>
                <p:cNvSpPr>
                  <a:spLocks/>
                </p:cNvSpPr>
                <p:nvPr/>
              </p:nvSpPr>
              <p:spPr bwMode="auto">
                <a:xfrm>
                  <a:off x="1050" y="3810"/>
                  <a:ext cx="28" cy="39"/>
                </a:xfrm>
                <a:custGeom>
                  <a:avLst/>
                  <a:gdLst>
                    <a:gd name="T0" fmla="*/ 0 w 84"/>
                    <a:gd name="T1" fmla="*/ 1 h 117"/>
                    <a:gd name="T2" fmla="*/ 0 w 84"/>
                    <a:gd name="T3" fmla="*/ 1 h 117"/>
                    <a:gd name="T4" fmla="*/ 0 w 84"/>
                    <a:gd name="T5" fmla="*/ 1 h 117"/>
                    <a:gd name="T6" fmla="*/ 1 w 84"/>
                    <a:gd name="T7" fmla="*/ 1 h 117"/>
                    <a:gd name="T8" fmla="*/ 1 w 84"/>
                    <a:gd name="T9" fmla="*/ 1 h 117"/>
                    <a:gd name="T10" fmla="*/ 1 w 84"/>
                    <a:gd name="T11" fmla="*/ 0 h 117"/>
                    <a:gd name="T12" fmla="*/ 1 w 84"/>
                    <a:gd name="T13" fmla="*/ 0 h 117"/>
                    <a:gd name="T14" fmla="*/ 1 w 84"/>
                    <a:gd name="T15" fmla="*/ 0 h 117"/>
                    <a:gd name="T16" fmla="*/ 1 w 84"/>
                    <a:gd name="T17" fmla="*/ 1 h 117"/>
                    <a:gd name="T18" fmla="*/ 0 w 84"/>
                    <a:gd name="T19" fmla="*/ 1 h 117"/>
                    <a:gd name="T20" fmla="*/ 0 w 84"/>
                    <a:gd name="T21" fmla="*/ 1 h 117"/>
                    <a:gd name="T22" fmla="*/ 0 w 84"/>
                    <a:gd name="T23" fmla="*/ 1 h 1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4"/>
                    <a:gd name="T37" fmla="*/ 0 h 117"/>
                    <a:gd name="T38" fmla="*/ 84 w 84"/>
                    <a:gd name="T39" fmla="*/ 117 h 1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4" h="117">
                      <a:moveTo>
                        <a:pt x="0" y="117"/>
                      </a:moveTo>
                      <a:lnTo>
                        <a:pt x="19" y="92"/>
                      </a:lnTo>
                      <a:lnTo>
                        <a:pt x="34" y="77"/>
                      </a:lnTo>
                      <a:lnTo>
                        <a:pt x="51" y="56"/>
                      </a:lnTo>
                      <a:lnTo>
                        <a:pt x="63" y="43"/>
                      </a:lnTo>
                      <a:lnTo>
                        <a:pt x="76" y="22"/>
                      </a:lnTo>
                      <a:lnTo>
                        <a:pt x="84" y="0"/>
                      </a:lnTo>
                      <a:lnTo>
                        <a:pt x="63" y="24"/>
                      </a:lnTo>
                      <a:lnTo>
                        <a:pt x="43" y="53"/>
                      </a:lnTo>
                      <a:lnTo>
                        <a:pt x="27" y="78"/>
                      </a:lnTo>
                      <a:lnTo>
                        <a:pt x="10" y="98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" name="Freeform 153"/>
                <p:cNvSpPr>
                  <a:spLocks/>
                </p:cNvSpPr>
                <p:nvPr/>
              </p:nvSpPr>
              <p:spPr bwMode="auto">
                <a:xfrm>
                  <a:off x="1038" y="3794"/>
                  <a:ext cx="42" cy="63"/>
                </a:xfrm>
                <a:custGeom>
                  <a:avLst/>
                  <a:gdLst>
                    <a:gd name="T0" fmla="*/ 0 w 126"/>
                    <a:gd name="T1" fmla="*/ 2 h 191"/>
                    <a:gd name="T2" fmla="*/ 0 w 126"/>
                    <a:gd name="T3" fmla="*/ 2 h 191"/>
                    <a:gd name="T4" fmla="*/ 0 w 126"/>
                    <a:gd name="T5" fmla="*/ 2 h 191"/>
                    <a:gd name="T6" fmla="*/ 1 w 126"/>
                    <a:gd name="T7" fmla="*/ 1 h 191"/>
                    <a:gd name="T8" fmla="*/ 1 w 126"/>
                    <a:gd name="T9" fmla="*/ 1 h 191"/>
                    <a:gd name="T10" fmla="*/ 1 w 126"/>
                    <a:gd name="T11" fmla="*/ 1 h 191"/>
                    <a:gd name="T12" fmla="*/ 1 w 126"/>
                    <a:gd name="T13" fmla="*/ 0 h 191"/>
                    <a:gd name="T14" fmla="*/ 2 w 126"/>
                    <a:gd name="T15" fmla="*/ 0 h 191"/>
                    <a:gd name="T16" fmla="*/ 2 w 126"/>
                    <a:gd name="T17" fmla="*/ 0 h 191"/>
                    <a:gd name="T18" fmla="*/ 1 w 126"/>
                    <a:gd name="T19" fmla="*/ 0 h 191"/>
                    <a:gd name="T20" fmla="*/ 1 w 126"/>
                    <a:gd name="T21" fmla="*/ 1 h 191"/>
                    <a:gd name="T22" fmla="*/ 1 w 126"/>
                    <a:gd name="T23" fmla="*/ 1 h 191"/>
                    <a:gd name="T24" fmla="*/ 1 w 126"/>
                    <a:gd name="T25" fmla="*/ 1 h 191"/>
                    <a:gd name="T26" fmla="*/ 1 w 126"/>
                    <a:gd name="T27" fmla="*/ 1 h 191"/>
                    <a:gd name="T28" fmla="*/ 0 w 126"/>
                    <a:gd name="T29" fmla="*/ 2 h 191"/>
                    <a:gd name="T30" fmla="*/ 0 w 126"/>
                    <a:gd name="T31" fmla="*/ 2 h 191"/>
                    <a:gd name="T32" fmla="*/ 0 w 126"/>
                    <a:gd name="T33" fmla="*/ 2 h 19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6"/>
                    <a:gd name="T52" fmla="*/ 0 h 191"/>
                    <a:gd name="T53" fmla="*/ 126 w 126"/>
                    <a:gd name="T54" fmla="*/ 191 h 19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6" h="191">
                      <a:moveTo>
                        <a:pt x="0" y="191"/>
                      </a:moveTo>
                      <a:lnTo>
                        <a:pt x="17" y="169"/>
                      </a:lnTo>
                      <a:lnTo>
                        <a:pt x="39" y="141"/>
                      </a:lnTo>
                      <a:lnTo>
                        <a:pt x="63" y="115"/>
                      </a:lnTo>
                      <a:lnTo>
                        <a:pt x="77" y="94"/>
                      </a:lnTo>
                      <a:lnTo>
                        <a:pt x="93" y="66"/>
                      </a:lnTo>
                      <a:lnTo>
                        <a:pt x="104" y="39"/>
                      </a:lnTo>
                      <a:lnTo>
                        <a:pt x="123" y="13"/>
                      </a:lnTo>
                      <a:lnTo>
                        <a:pt x="126" y="0"/>
                      </a:lnTo>
                      <a:lnTo>
                        <a:pt x="109" y="24"/>
                      </a:lnTo>
                      <a:lnTo>
                        <a:pt x="93" y="48"/>
                      </a:lnTo>
                      <a:lnTo>
                        <a:pt x="83" y="66"/>
                      </a:lnTo>
                      <a:lnTo>
                        <a:pt x="74" y="84"/>
                      </a:lnTo>
                      <a:lnTo>
                        <a:pt x="58" y="106"/>
                      </a:lnTo>
                      <a:lnTo>
                        <a:pt x="33" y="138"/>
                      </a:lnTo>
                      <a:lnTo>
                        <a:pt x="13" y="165"/>
                      </a:lnTo>
                      <a:lnTo>
                        <a:pt x="0" y="1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" name="Freeform 154"/>
                <p:cNvSpPr>
                  <a:spLocks/>
                </p:cNvSpPr>
                <p:nvPr/>
              </p:nvSpPr>
              <p:spPr bwMode="auto">
                <a:xfrm>
                  <a:off x="1080" y="3779"/>
                  <a:ext cx="20" cy="47"/>
                </a:xfrm>
                <a:custGeom>
                  <a:avLst/>
                  <a:gdLst>
                    <a:gd name="T0" fmla="*/ 0 w 60"/>
                    <a:gd name="T1" fmla="*/ 2 h 141"/>
                    <a:gd name="T2" fmla="*/ 0 w 60"/>
                    <a:gd name="T3" fmla="*/ 1 h 141"/>
                    <a:gd name="T4" fmla="*/ 0 w 60"/>
                    <a:gd name="T5" fmla="*/ 1 h 141"/>
                    <a:gd name="T6" fmla="*/ 0 w 60"/>
                    <a:gd name="T7" fmla="*/ 1 h 141"/>
                    <a:gd name="T8" fmla="*/ 0 w 60"/>
                    <a:gd name="T9" fmla="*/ 0 h 141"/>
                    <a:gd name="T10" fmla="*/ 1 w 60"/>
                    <a:gd name="T11" fmla="*/ 0 h 141"/>
                    <a:gd name="T12" fmla="*/ 1 w 60"/>
                    <a:gd name="T13" fmla="*/ 0 h 141"/>
                    <a:gd name="T14" fmla="*/ 1 w 60"/>
                    <a:gd name="T15" fmla="*/ 0 h 141"/>
                    <a:gd name="T16" fmla="*/ 1 w 60"/>
                    <a:gd name="T17" fmla="*/ 1 h 141"/>
                    <a:gd name="T18" fmla="*/ 0 w 60"/>
                    <a:gd name="T19" fmla="*/ 1 h 141"/>
                    <a:gd name="T20" fmla="*/ 0 w 60"/>
                    <a:gd name="T21" fmla="*/ 2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0"/>
                    <a:gd name="T34" fmla="*/ 0 h 141"/>
                    <a:gd name="T35" fmla="*/ 60 w 60"/>
                    <a:gd name="T36" fmla="*/ 141 h 1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0" h="141">
                      <a:moveTo>
                        <a:pt x="0" y="141"/>
                      </a:moveTo>
                      <a:lnTo>
                        <a:pt x="13" y="106"/>
                      </a:lnTo>
                      <a:lnTo>
                        <a:pt x="18" y="88"/>
                      </a:lnTo>
                      <a:lnTo>
                        <a:pt x="26" y="66"/>
                      </a:lnTo>
                      <a:lnTo>
                        <a:pt x="40" y="36"/>
                      </a:lnTo>
                      <a:lnTo>
                        <a:pt x="50" y="20"/>
                      </a:lnTo>
                      <a:lnTo>
                        <a:pt x="60" y="0"/>
                      </a:lnTo>
                      <a:lnTo>
                        <a:pt x="51" y="38"/>
                      </a:lnTo>
                      <a:lnTo>
                        <a:pt x="41" y="64"/>
                      </a:lnTo>
                      <a:lnTo>
                        <a:pt x="26" y="95"/>
                      </a:lnTo>
                      <a:lnTo>
                        <a:pt x="0" y="14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" name="Freeform 155"/>
                <p:cNvSpPr>
                  <a:spLocks/>
                </p:cNvSpPr>
                <p:nvPr/>
              </p:nvSpPr>
              <p:spPr bwMode="auto">
                <a:xfrm>
                  <a:off x="1076" y="3717"/>
                  <a:ext cx="36" cy="93"/>
                </a:xfrm>
                <a:custGeom>
                  <a:avLst/>
                  <a:gdLst>
                    <a:gd name="T0" fmla="*/ 0 w 107"/>
                    <a:gd name="T1" fmla="*/ 3 h 277"/>
                    <a:gd name="T2" fmla="*/ 0 w 107"/>
                    <a:gd name="T3" fmla="*/ 3 h 277"/>
                    <a:gd name="T4" fmla="*/ 1 w 107"/>
                    <a:gd name="T5" fmla="*/ 2 h 277"/>
                    <a:gd name="T6" fmla="*/ 1 w 107"/>
                    <a:gd name="T7" fmla="*/ 2 h 277"/>
                    <a:gd name="T8" fmla="*/ 1 w 107"/>
                    <a:gd name="T9" fmla="*/ 1 h 277"/>
                    <a:gd name="T10" fmla="*/ 1 w 107"/>
                    <a:gd name="T11" fmla="*/ 1 h 277"/>
                    <a:gd name="T12" fmla="*/ 1 w 107"/>
                    <a:gd name="T13" fmla="*/ 0 h 277"/>
                    <a:gd name="T14" fmla="*/ 1 w 107"/>
                    <a:gd name="T15" fmla="*/ 0 h 277"/>
                    <a:gd name="T16" fmla="*/ 1 w 107"/>
                    <a:gd name="T17" fmla="*/ 0 h 277"/>
                    <a:gd name="T18" fmla="*/ 1 w 107"/>
                    <a:gd name="T19" fmla="*/ 1 h 277"/>
                    <a:gd name="T20" fmla="*/ 1 w 107"/>
                    <a:gd name="T21" fmla="*/ 1 h 277"/>
                    <a:gd name="T22" fmla="*/ 1 w 107"/>
                    <a:gd name="T23" fmla="*/ 2 h 277"/>
                    <a:gd name="T24" fmla="*/ 1 w 107"/>
                    <a:gd name="T25" fmla="*/ 2 h 277"/>
                    <a:gd name="T26" fmla="*/ 0 w 107"/>
                    <a:gd name="T27" fmla="*/ 3 h 277"/>
                    <a:gd name="T28" fmla="*/ 0 w 107"/>
                    <a:gd name="T29" fmla="*/ 3 h 277"/>
                    <a:gd name="T30" fmla="*/ 0 w 107"/>
                    <a:gd name="T31" fmla="*/ 3 h 27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7"/>
                    <a:gd name="T49" fmla="*/ 0 h 277"/>
                    <a:gd name="T50" fmla="*/ 107 w 107"/>
                    <a:gd name="T51" fmla="*/ 277 h 27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7" h="277">
                      <a:moveTo>
                        <a:pt x="0" y="277"/>
                      </a:moveTo>
                      <a:lnTo>
                        <a:pt x="19" y="238"/>
                      </a:lnTo>
                      <a:lnTo>
                        <a:pt x="44" y="192"/>
                      </a:lnTo>
                      <a:lnTo>
                        <a:pt x="58" y="149"/>
                      </a:lnTo>
                      <a:lnTo>
                        <a:pt x="72" y="108"/>
                      </a:lnTo>
                      <a:lnTo>
                        <a:pt x="79" y="69"/>
                      </a:lnTo>
                      <a:lnTo>
                        <a:pt x="94" y="30"/>
                      </a:lnTo>
                      <a:lnTo>
                        <a:pt x="107" y="0"/>
                      </a:lnTo>
                      <a:lnTo>
                        <a:pt x="104" y="29"/>
                      </a:lnTo>
                      <a:lnTo>
                        <a:pt x="85" y="76"/>
                      </a:lnTo>
                      <a:lnTo>
                        <a:pt x="85" y="103"/>
                      </a:lnTo>
                      <a:lnTo>
                        <a:pt x="69" y="140"/>
                      </a:lnTo>
                      <a:lnTo>
                        <a:pt x="56" y="181"/>
                      </a:lnTo>
                      <a:lnTo>
                        <a:pt x="39" y="218"/>
                      </a:lnTo>
                      <a:lnTo>
                        <a:pt x="22" y="246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" name="Freeform 156"/>
                <p:cNvSpPr>
                  <a:spLocks/>
                </p:cNvSpPr>
                <p:nvPr/>
              </p:nvSpPr>
              <p:spPr bwMode="auto">
                <a:xfrm>
                  <a:off x="1079" y="3745"/>
                  <a:ext cx="19" cy="47"/>
                </a:xfrm>
                <a:custGeom>
                  <a:avLst/>
                  <a:gdLst>
                    <a:gd name="T0" fmla="*/ 0 w 56"/>
                    <a:gd name="T1" fmla="*/ 2 h 142"/>
                    <a:gd name="T2" fmla="*/ 0 w 56"/>
                    <a:gd name="T3" fmla="*/ 1 h 142"/>
                    <a:gd name="T4" fmla="*/ 0 w 56"/>
                    <a:gd name="T5" fmla="*/ 1 h 142"/>
                    <a:gd name="T6" fmla="*/ 0 w 56"/>
                    <a:gd name="T7" fmla="*/ 1 h 142"/>
                    <a:gd name="T8" fmla="*/ 1 w 56"/>
                    <a:gd name="T9" fmla="*/ 0 h 142"/>
                    <a:gd name="T10" fmla="*/ 1 w 56"/>
                    <a:gd name="T11" fmla="*/ 0 h 142"/>
                    <a:gd name="T12" fmla="*/ 1 w 56"/>
                    <a:gd name="T13" fmla="*/ 0 h 142"/>
                    <a:gd name="T14" fmla="*/ 1 w 56"/>
                    <a:gd name="T15" fmla="*/ 1 h 142"/>
                    <a:gd name="T16" fmla="*/ 0 w 56"/>
                    <a:gd name="T17" fmla="*/ 1 h 142"/>
                    <a:gd name="T18" fmla="*/ 0 w 56"/>
                    <a:gd name="T19" fmla="*/ 1 h 142"/>
                    <a:gd name="T20" fmla="*/ 0 w 56"/>
                    <a:gd name="T21" fmla="*/ 2 h 1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142"/>
                    <a:gd name="T35" fmla="*/ 56 w 56"/>
                    <a:gd name="T36" fmla="*/ 142 h 1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142">
                      <a:moveTo>
                        <a:pt x="0" y="142"/>
                      </a:moveTo>
                      <a:lnTo>
                        <a:pt x="15" y="107"/>
                      </a:lnTo>
                      <a:lnTo>
                        <a:pt x="22" y="82"/>
                      </a:lnTo>
                      <a:lnTo>
                        <a:pt x="37" y="56"/>
                      </a:lnTo>
                      <a:lnTo>
                        <a:pt x="44" y="25"/>
                      </a:lnTo>
                      <a:lnTo>
                        <a:pt x="56" y="0"/>
                      </a:lnTo>
                      <a:lnTo>
                        <a:pt x="54" y="25"/>
                      </a:lnTo>
                      <a:lnTo>
                        <a:pt x="40" y="68"/>
                      </a:lnTo>
                      <a:lnTo>
                        <a:pt x="28" y="96"/>
                      </a:lnTo>
                      <a:lnTo>
                        <a:pt x="18" y="114"/>
                      </a:lnTo>
                      <a:lnTo>
                        <a:pt x="0" y="14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" name="Freeform 157"/>
                <p:cNvSpPr>
                  <a:spLocks/>
                </p:cNvSpPr>
                <p:nvPr/>
              </p:nvSpPr>
              <p:spPr bwMode="auto">
                <a:xfrm>
                  <a:off x="1097" y="3711"/>
                  <a:ext cx="23" cy="68"/>
                </a:xfrm>
                <a:custGeom>
                  <a:avLst/>
                  <a:gdLst>
                    <a:gd name="T0" fmla="*/ 0 w 70"/>
                    <a:gd name="T1" fmla="*/ 3 h 205"/>
                    <a:gd name="T2" fmla="*/ 0 w 70"/>
                    <a:gd name="T3" fmla="*/ 2 h 205"/>
                    <a:gd name="T4" fmla="*/ 0 w 70"/>
                    <a:gd name="T5" fmla="*/ 2 h 205"/>
                    <a:gd name="T6" fmla="*/ 0 w 70"/>
                    <a:gd name="T7" fmla="*/ 1 h 205"/>
                    <a:gd name="T8" fmla="*/ 0 w 70"/>
                    <a:gd name="T9" fmla="*/ 1 h 205"/>
                    <a:gd name="T10" fmla="*/ 1 w 70"/>
                    <a:gd name="T11" fmla="*/ 1 h 205"/>
                    <a:gd name="T12" fmla="*/ 1 w 70"/>
                    <a:gd name="T13" fmla="*/ 0 h 205"/>
                    <a:gd name="T14" fmla="*/ 1 w 70"/>
                    <a:gd name="T15" fmla="*/ 0 h 205"/>
                    <a:gd name="T16" fmla="*/ 1 w 70"/>
                    <a:gd name="T17" fmla="*/ 1 h 205"/>
                    <a:gd name="T18" fmla="*/ 1 w 70"/>
                    <a:gd name="T19" fmla="*/ 1 h 205"/>
                    <a:gd name="T20" fmla="*/ 1 w 70"/>
                    <a:gd name="T21" fmla="*/ 1 h 205"/>
                    <a:gd name="T22" fmla="*/ 0 w 70"/>
                    <a:gd name="T23" fmla="*/ 2 h 205"/>
                    <a:gd name="T24" fmla="*/ 0 w 70"/>
                    <a:gd name="T25" fmla="*/ 2 h 205"/>
                    <a:gd name="T26" fmla="*/ 0 w 70"/>
                    <a:gd name="T27" fmla="*/ 3 h 20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0"/>
                    <a:gd name="T43" fmla="*/ 0 h 205"/>
                    <a:gd name="T44" fmla="*/ 70 w 70"/>
                    <a:gd name="T45" fmla="*/ 205 h 20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0" h="205">
                      <a:moveTo>
                        <a:pt x="0" y="205"/>
                      </a:moveTo>
                      <a:lnTo>
                        <a:pt x="16" y="167"/>
                      </a:lnTo>
                      <a:lnTo>
                        <a:pt x="26" y="134"/>
                      </a:lnTo>
                      <a:lnTo>
                        <a:pt x="29" y="103"/>
                      </a:lnTo>
                      <a:lnTo>
                        <a:pt x="41" y="75"/>
                      </a:lnTo>
                      <a:lnTo>
                        <a:pt x="51" y="57"/>
                      </a:lnTo>
                      <a:lnTo>
                        <a:pt x="60" y="31"/>
                      </a:lnTo>
                      <a:lnTo>
                        <a:pt x="70" y="0"/>
                      </a:lnTo>
                      <a:lnTo>
                        <a:pt x="63" y="49"/>
                      </a:lnTo>
                      <a:lnTo>
                        <a:pt x="50" y="78"/>
                      </a:lnTo>
                      <a:lnTo>
                        <a:pt x="45" y="96"/>
                      </a:lnTo>
                      <a:lnTo>
                        <a:pt x="39" y="130"/>
                      </a:lnTo>
                      <a:lnTo>
                        <a:pt x="31" y="149"/>
                      </a:lnTo>
                      <a:lnTo>
                        <a:pt x="0" y="20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" name="Freeform 158"/>
                <p:cNvSpPr>
                  <a:spLocks/>
                </p:cNvSpPr>
                <p:nvPr/>
              </p:nvSpPr>
              <p:spPr bwMode="auto">
                <a:xfrm>
                  <a:off x="1007" y="3672"/>
                  <a:ext cx="9" cy="87"/>
                </a:xfrm>
                <a:custGeom>
                  <a:avLst/>
                  <a:gdLst>
                    <a:gd name="T0" fmla="*/ 0 w 29"/>
                    <a:gd name="T1" fmla="*/ 3 h 263"/>
                    <a:gd name="T2" fmla="*/ 0 w 29"/>
                    <a:gd name="T3" fmla="*/ 3 h 263"/>
                    <a:gd name="T4" fmla="*/ 0 w 29"/>
                    <a:gd name="T5" fmla="*/ 2 h 263"/>
                    <a:gd name="T6" fmla="*/ 0 w 29"/>
                    <a:gd name="T7" fmla="*/ 2 h 263"/>
                    <a:gd name="T8" fmla="*/ 0 w 29"/>
                    <a:gd name="T9" fmla="*/ 1 h 263"/>
                    <a:gd name="T10" fmla="*/ 0 w 29"/>
                    <a:gd name="T11" fmla="*/ 1 h 263"/>
                    <a:gd name="T12" fmla="*/ 0 w 29"/>
                    <a:gd name="T13" fmla="*/ 0 h 263"/>
                    <a:gd name="T14" fmla="*/ 0 w 29"/>
                    <a:gd name="T15" fmla="*/ 0 h 263"/>
                    <a:gd name="T16" fmla="*/ 0 w 29"/>
                    <a:gd name="T17" fmla="*/ 1 h 263"/>
                    <a:gd name="T18" fmla="*/ 0 w 29"/>
                    <a:gd name="T19" fmla="*/ 1 h 263"/>
                    <a:gd name="T20" fmla="*/ 0 w 29"/>
                    <a:gd name="T21" fmla="*/ 2 h 263"/>
                    <a:gd name="T22" fmla="*/ 0 w 29"/>
                    <a:gd name="T23" fmla="*/ 2 h 263"/>
                    <a:gd name="T24" fmla="*/ 0 w 29"/>
                    <a:gd name="T25" fmla="*/ 3 h 263"/>
                    <a:gd name="T26" fmla="*/ 0 w 29"/>
                    <a:gd name="T27" fmla="*/ 3 h 263"/>
                    <a:gd name="T28" fmla="*/ 0 w 29"/>
                    <a:gd name="T29" fmla="*/ 3 h 26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9"/>
                    <a:gd name="T46" fmla="*/ 0 h 263"/>
                    <a:gd name="T47" fmla="*/ 29 w 29"/>
                    <a:gd name="T48" fmla="*/ 263 h 26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9" h="263">
                      <a:moveTo>
                        <a:pt x="0" y="263"/>
                      </a:moveTo>
                      <a:lnTo>
                        <a:pt x="0" y="224"/>
                      </a:lnTo>
                      <a:lnTo>
                        <a:pt x="3" y="180"/>
                      </a:lnTo>
                      <a:lnTo>
                        <a:pt x="13" y="130"/>
                      </a:lnTo>
                      <a:lnTo>
                        <a:pt x="16" y="74"/>
                      </a:lnTo>
                      <a:lnTo>
                        <a:pt x="22" y="46"/>
                      </a:lnTo>
                      <a:lnTo>
                        <a:pt x="28" y="0"/>
                      </a:lnTo>
                      <a:lnTo>
                        <a:pt x="29" y="31"/>
                      </a:lnTo>
                      <a:lnTo>
                        <a:pt x="28" y="71"/>
                      </a:lnTo>
                      <a:lnTo>
                        <a:pt x="25" y="95"/>
                      </a:lnTo>
                      <a:lnTo>
                        <a:pt x="22" y="137"/>
                      </a:lnTo>
                      <a:lnTo>
                        <a:pt x="19" y="155"/>
                      </a:lnTo>
                      <a:lnTo>
                        <a:pt x="13" y="208"/>
                      </a:lnTo>
                      <a:lnTo>
                        <a:pt x="7" y="238"/>
                      </a:lnTo>
                      <a:lnTo>
                        <a:pt x="0" y="2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" name="Freeform 159"/>
                <p:cNvSpPr>
                  <a:spLocks/>
                </p:cNvSpPr>
                <p:nvPr/>
              </p:nvSpPr>
              <p:spPr bwMode="auto">
                <a:xfrm>
                  <a:off x="997" y="3687"/>
                  <a:ext cx="8" cy="69"/>
                </a:xfrm>
                <a:custGeom>
                  <a:avLst/>
                  <a:gdLst>
                    <a:gd name="T0" fmla="*/ 0 w 23"/>
                    <a:gd name="T1" fmla="*/ 3 h 206"/>
                    <a:gd name="T2" fmla="*/ 0 w 23"/>
                    <a:gd name="T3" fmla="*/ 2 h 206"/>
                    <a:gd name="T4" fmla="*/ 0 w 23"/>
                    <a:gd name="T5" fmla="*/ 2 h 206"/>
                    <a:gd name="T6" fmla="*/ 0 w 23"/>
                    <a:gd name="T7" fmla="*/ 1 h 206"/>
                    <a:gd name="T8" fmla="*/ 0 w 23"/>
                    <a:gd name="T9" fmla="*/ 1 h 206"/>
                    <a:gd name="T10" fmla="*/ 0 w 23"/>
                    <a:gd name="T11" fmla="*/ 0 h 206"/>
                    <a:gd name="T12" fmla="*/ 0 w 23"/>
                    <a:gd name="T13" fmla="*/ 0 h 206"/>
                    <a:gd name="T14" fmla="*/ 0 w 23"/>
                    <a:gd name="T15" fmla="*/ 0 h 206"/>
                    <a:gd name="T16" fmla="*/ 0 w 23"/>
                    <a:gd name="T17" fmla="*/ 1 h 206"/>
                    <a:gd name="T18" fmla="*/ 0 w 23"/>
                    <a:gd name="T19" fmla="*/ 1 h 206"/>
                    <a:gd name="T20" fmla="*/ 0 w 23"/>
                    <a:gd name="T21" fmla="*/ 2 h 206"/>
                    <a:gd name="T22" fmla="*/ 0 w 23"/>
                    <a:gd name="T23" fmla="*/ 2 h 206"/>
                    <a:gd name="T24" fmla="*/ 0 w 23"/>
                    <a:gd name="T25" fmla="*/ 3 h 20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3"/>
                    <a:gd name="T40" fmla="*/ 0 h 206"/>
                    <a:gd name="T41" fmla="*/ 23 w 23"/>
                    <a:gd name="T42" fmla="*/ 206 h 20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3" h="206">
                      <a:moveTo>
                        <a:pt x="0" y="206"/>
                      </a:moveTo>
                      <a:lnTo>
                        <a:pt x="3" y="173"/>
                      </a:lnTo>
                      <a:lnTo>
                        <a:pt x="9" y="138"/>
                      </a:lnTo>
                      <a:lnTo>
                        <a:pt x="12" y="96"/>
                      </a:lnTo>
                      <a:lnTo>
                        <a:pt x="15" y="74"/>
                      </a:lnTo>
                      <a:lnTo>
                        <a:pt x="15" y="36"/>
                      </a:lnTo>
                      <a:lnTo>
                        <a:pt x="20" y="0"/>
                      </a:lnTo>
                      <a:lnTo>
                        <a:pt x="23" y="32"/>
                      </a:lnTo>
                      <a:lnTo>
                        <a:pt x="23" y="74"/>
                      </a:lnTo>
                      <a:lnTo>
                        <a:pt x="22" y="116"/>
                      </a:lnTo>
                      <a:lnTo>
                        <a:pt x="15" y="153"/>
                      </a:lnTo>
                      <a:lnTo>
                        <a:pt x="9" y="177"/>
                      </a:lnTo>
                      <a:lnTo>
                        <a:pt x="0" y="20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" name="Freeform 160"/>
                <p:cNvSpPr>
                  <a:spLocks/>
                </p:cNvSpPr>
                <p:nvPr/>
              </p:nvSpPr>
              <p:spPr bwMode="auto">
                <a:xfrm>
                  <a:off x="1012" y="3706"/>
                  <a:ext cx="7" cy="40"/>
                </a:xfrm>
                <a:custGeom>
                  <a:avLst/>
                  <a:gdLst>
                    <a:gd name="T0" fmla="*/ 0 w 21"/>
                    <a:gd name="T1" fmla="*/ 1 h 122"/>
                    <a:gd name="T2" fmla="*/ 0 w 21"/>
                    <a:gd name="T3" fmla="*/ 1 h 122"/>
                    <a:gd name="T4" fmla="*/ 0 w 21"/>
                    <a:gd name="T5" fmla="*/ 1 h 122"/>
                    <a:gd name="T6" fmla="*/ 0 w 21"/>
                    <a:gd name="T7" fmla="*/ 0 h 122"/>
                    <a:gd name="T8" fmla="*/ 0 w 21"/>
                    <a:gd name="T9" fmla="*/ 0 h 122"/>
                    <a:gd name="T10" fmla="*/ 0 w 21"/>
                    <a:gd name="T11" fmla="*/ 1 h 122"/>
                    <a:gd name="T12" fmla="*/ 0 w 21"/>
                    <a:gd name="T13" fmla="*/ 1 h 122"/>
                    <a:gd name="T14" fmla="*/ 0 w 21"/>
                    <a:gd name="T15" fmla="*/ 1 h 1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122"/>
                    <a:gd name="T26" fmla="*/ 21 w 21"/>
                    <a:gd name="T27" fmla="*/ 122 h 1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122">
                      <a:moveTo>
                        <a:pt x="0" y="122"/>
                      </a:moveTo>
                      <a:lnTo>
                        <a:pt x="6" y="86"/>
                      </a:lnTo>
                      <a:lnTo>
                        <a:pt x="8" y="57"/>
                      </a:lnTo>
                      <a:lnTo>
                        <a:pt x="12" y="35"/>
                      </a:lnTo>
                      <a:lnTo>
                        <a:pt x="18" y="0"/>
                      </a:lnTo>
                      <a:lnTo>
                        <a:pt x="21" y="57"/>
                      </a:lnTo>
                      <a:lnTo>
                        <a:pt x="16" y="8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" name="Freeform 161"/>
                <p:cNvSpPr>
                  <a:spLocks/>
                </p:cNvSpPr>
                <p:nvPr/>
              </p:nvSpPr>
              <p:spPr bwMode="auto">
                <a:xfrm>
                  <a:off x="1007" y="3658"/>
                  <a:ext cx="4" cy="54"/>
                </a:xfrm>
                <a:custGeom>
                  <a:avLst/>
                  <a:gdLst>
                    <a:gd name="T0" fmla="*/ 0 w 14"/>
                    <a:gd name="T1" fmla="*/ 2 h 162"/>
                    <a:gd name="T2" fmla="*/ 0 w 14"/>
                    <a:gd name="T3" fmla="*/ 2 h 162"/>
                    <a:gd name="T4" fmla="*/ 0 w 14"/>
                    <a:gd name="T5" fmla="*/ 1 h 162"/>
                    <a:gd name="T6" fmla="*/ 0 w 14"/>
                    <a:gd name="T7" fmla="*/ 1 h 162"/>
                    <a:gd name="T8" fmla="*/ 0 w 14"/>
                    <a:gd name="T9" fmla="*/ 0 h 162"/>
                    <a:gd name="T10" fmla="*/ 0 w 14"/>
                    <a:gd name="T11" fmla="*/ 0 h 162"/>
                    <a:gd name="T12" fmla="*/ 0 w 14"/>
                    <a:gd name="T13" fmla="*/ 1 h 162"/>
                    <a:gd name="T14" fmla="*/ 0 w 14"/>
                    <a:gd name="T15" fmla="*/ 1 h 162"/>
                    <a:gd name="T16" fmla="*/ 0 w 14"/>
                    <a:gd name="T17" fmla="*/ 1 h 162"/>
                    <a:gd name="T18" fmla="*/ 0 w 14"/>
                    <a:gd name="T19" fmla="*/ 2 h 1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2"/>
                    <a:gd name="T32" fmla="*/ 14 w 14"/>
                    <a:gd name="T33" fmla="*/ 162 h 1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2">
                      <a:moveTo>
                        <a:pt x="0" y="162"/>
                      </a:moveTo>
                      <a:lnTo>
                        <a:pt x="0" y="127"/>
                      </a:lnTo>
                      <a:lnTo>
                        <a:pt x="1" y="101"/>
                      </a:lnTo>
                      <a:lnTo>
                        <a:pt x="1" y="70"/>
                      </a:lnTo>
                      <a:lnTo>
                        <a:pt x="4" y="31"/>
                      </a:lnTo>
                      <a:lnTo>
                        <a:pt x="9" y="0"/>
                      </a:lnTo>
                      <a:lnTo>
                        <a:pt x="14" y="46"/>
                      </a:lnTo>
                      <a:lnTo>
                        <a:pt x="11" y="78"/>
                      </a:lnTo>
                      <a:lnTo>
                        <a:pt x="6" y="11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" name="Freeform 162"/>
                <p:cNvSpPr>
                  <a:spLocks/>
                </p:cNvSpPr>
                <p:nvPr/>
              </p:nvSpPr>
              <p:spPr bwMode="auto">
                <a:xfrm>
                  <a:off x="907" y="3707"/>
                  <a:ext cx="16" cy="68"/>
                </a:xfrm>
                <a:custGeom>
                  <a:avLst/>
                  <a:gdLst>
                    <a:gd name="T0" fmla="*/ 1 w 48"/>
                    <a:gd name="T1" fmla="*/ 3 h 203"/>
                    <a:gd name="T2" fmla="*/ 0 w 48"/>
                    <a:gd name="T3" fmla="*/ 2 h 203"/>
                    <a:gd name="T4" fmla="*/ 0 w 48"/>
                    <a:gd name="T5" fmla="*/ 2 h 203"/>
                    <a:gd name="T6" fmla="*/ 0 w 48"/>
                    <a:gd name="T7" fmla="*/ 1 h 203"/>
                    <a:gd name="T8" fmla="*/ 0 w 48"/>
                    <a:gd name="T9" fmla="*/ 1 h 203"/>
                    <a:gd name="T10" fmla="*/ 0 w 48"/>
                    <a:gd name="T11" fmla="*/ 0 h 203"/>
                    <a:gd name="T12" fmla="*/ 0 w 48"/>
                    <a:gd name="T13" fmla="*/ 0 h 203"/>
                    <a:gd name="T14" fmla="*/ 0 w 48"/>
                    <a:gd name="T15" fmla="*/ 0 h 203"/>
                    <a:gd name="T16" fmla="*/ 0 w 48"/>
                    <a:gd name="T17" fmla="*/ 1 h 203"/>
                    <a:gd name="T18" fmla="*/ 0 w 48"/>
                    <a:gd name="T19" fmla="*/ 2 h 203"/>
                    <a:gd name="T20" fmla="*/ 0 w 48"/>
                    <a:gd name="T21" fmla="*/ 2 h 203"/>
                    <a:gd name="T22" fmla="*/ 1 w 48"/>
                    <a:gd name="T23" fmla="*/ 3 h 2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"/>
                    <a:gd name="T37" fmla="*/ 0 h 203"/>
                    <a:gd name="T38" fmla="*/ 48 w 48"/>
                    <a:gd name="T39" fmla="*/ 203 h 2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" h="203">
                      <a:moveTo>
                        <a:pt x="48" y="203"/>
                      </a:moveTo>
                      <a:lnTo>
                        <a:pt x="31" y="182"/>
                      </a:lnTo>
                      <a:lnTo>
                        <a:pt x="20" y="153"/>
                      </a:lnTo>
                      <a:lnTo>
                        <a:pt x="6" y="111"/>
                      </a:lnTo>
                      <a:lnTo>
                        <a:pt x="3" y="72"/>
                      </a:lnTo>
                      <a:lnTo>
                        <a:pt x="0" y="40"/>
                      </a:lnTo>
                      <a:lnTo>
                        <a:pt x="0" y="0"/>
                      </a:lnTo>
                      <a:lnTo>
                        <a:pt x="6" y="40"/>
                      </a:lnTo>
                      <a:lnTo>
                        <a:pt x="12" y="93"/>
                      </a:lnTo>
                      <a:lnTo>
                        <a:pt x="29" y="145"/>
                      </a:lnTo>
                      <a:lnTo>
                        <a:pt x="31" y="171"/>
                      </a:lnTo>
                      <a:lnTo>
                        <a:pt x="48" y="20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" name="Freeform 163"/>
                <p:cNvSpPr>
                  <a:spLocks/>
                </p:cNvSpPr>
                <p:nvPr/>
              </p:nvSpPr>
              <p:spPr bwMode="auto">
                <a:xfrm>
                  <a:off x="900" y="3687"/>
                  <a:ext cx="7" cy="65"/>
                </a:xfrm>
                <a:custGeom>
                  <a:avLst/>
                  <a:gdLst>
                    <a:gd name="T0" fmla="*/ 0 w 22"/>
                    <a:gd name="T1" fmla="*/ 2 h 194"/>
                    <a:gd name="T2" fmla="*/ 0 w 22"/>
                    <a:gd name="T3" fmla="*/ 2 h 194"/>
                    <a:gd name="T4" fmla="*/ 0 w 22"/>
                    <a:gd name="T5" fmla="*/ 2 h 194"/>
                    <a:gd name="T6" fmla="*/ 0 w 22"/>
                    <a:gd name="T7" fmla="*/ 1 h 194"/>
                    <a:gd name="T8" fmla="*/ 0 w 22"/>
                    <a:gd name="T9" fmla="*/ 1 h 194"/>
                    <a:gd name="T10" fmla="*/ 0 w 22"/>
                    <a:gd name="T11" fmla="*/ 0 h 194"/>
                    <a:gd name="T12" fmla="*/ 0 w 22"/>
                    <a:gd name="T13" fmla="*/ 0 h 194"/>
                    <a:gd name="T14" fmla="*/ 0 w 22"/>
                    <a:gd name="T15" fmla="*/ 0 h 194"/>
                    <a:gd name="T16" fmla="*/ 0 w 22"/>
                    <a:gd name="T17" fmla="*/ 1 h 194"/>
                    <a:gd name="T18" fmla="*/ 0 w 22"/>
                    <a:gd name="T19" fmla="*/ 1 h 194"/>
                    <a:gd name="T20" fmla="*/ 0 w 22"/>
                    <a:gd name="T21" fmla="*/ 2 h 194"/>
                    <a:gd name="T22" fmla="*/ 0 w 22"/>
                    <a:gd name="T23" fmla="*/ 2 h 194"/>
                    <a:gd name="T24" fmla="*/ 0 w 22"/>
                    <a:gd name="T25" fmla="*/ 2 h 19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194"/>
                    <a:gd name="T41" fmla="*/ 22 w 22"/>
                    <a:gd name="T42" fmla="*/ 194 h 19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194">
                      <a:moveTo>
                        <a:pt x="22" y="194"/>
                      </a:moveTo>
                      <a:lnTo>
                        <a:pt x="9" y="171"/>
                      </a:lnTo>
                      <a:lnTo>
                        <a:pt x="0" y="134"/>
                      </a:lnTo>
                      <a:lnTo>
                        <a:pt x="0" y="93"/>
                      </a:lnTo>
                      <a:lnTo>
                        <a:pt x="0" y="61"/>
                      </a:lnTo>
                      <a:lnTo>
                        <a:pt x="6" y="36"/>
                      </a:lnTo>
                      <a:lnTo>
                        <a:pt x="12" y="0"/>
                      </a:lnTo>
                      <a:lnTo>
                        <a:pt x="13" y="35"/>
                      </a:lnTo>
                      <a:lnTo>
                        <a:pt x="12" y="68"/>
                      </a:lnTo>
                      <a:lnTo>
                        <a:pt x="10" y="103"/>
                      </a:lnTo>
                      <a:lnTo>
                        <a:pt x="10" y="131"/>
                      </a:lnTo>
                      <a:lnTo>
                        <a:pt x="16" y="166"/>
                      </a:lnTo>
                      <a:lnTo>
                        <a:pt x="22" y="19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3" name="Freeform 164"/>
                <p:cNvSpPr>
                  <a:spLocks/>
                </p:cNvSpPr>
                <p:nvPr/>
              </p:nvSpPr>
              <p:spPr bwMode="auto">
                <a:xfrm>
                  <a:off x="892" y="3713"/>
                  <a:ext cx="7" cy="50"/>
                </a:xfrm>
                <a:custGeom>
                  <a:avLst/>
                  <a:gdLst>
                    <a:gd name="T0" fmla="*/ 0 w 20"/>
                    <a:gd name="T1" fmla="*/ 2 h 150"/>
                    <a:gd name="T2" fmla="*/ 0 w 20"/>
                    <a:gd name="T3" fmla="*/ 1 h 150"/>
                    <a:gd name="T4" fmla="*/ 0 w 20"/>
                    <a:gd name="T5" fmla="*/ 1 h 150"/>
                    <a:gd name="T6" fmla="*/ 0 w 20"/>
                    <a:gd name="T7" fmla="*/ 0 h 150"/>
                    <a:gd name="T8" fmla="*/ 0 w 20"/>
                    <a:gd name="T9" fmla="*/ 0 h 150"/>
                    <a:gd name="T10" fmla="*/ 0 w 20"/>
                    <a:gd name="T11" fmla="*/ 1 h 150"/>
                    <a:gd name="T12" fmla="*/ 0 w 20"/>
                    <a:gd name="T13" fmla="*/ 1 h 150"/>
                    <a:gd name="T14" fmla="*/ 0 w 20"/>
                    <a:gd name="T15" fmla="*/ 2 h 150"/>
                    <a:gd name="T16" fmla="*/ 0 w 20"/>
                    <a:gd name="T17" fmla="*/ 2 h 1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50"/>
                    <a:gd name="T29" fmla="*/ 20 w 20"/>
                    <a:gd name="T30" fmla="*/ 150 h 1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50">
                      <a:moveTo>
                        <a:pt x="20" y="150"/>
                      </a:moveTo>
                      <a:lnTo>
                        <a:pt x="6" y="119"/>
                      </a:lnTo>
                      <a:lnTo>
                        <a:pt x="0" y="89"/>
                      </a:lnTo>
                      <a:lnTo>
                        <a:pt x="0" y="36"/>
                      </a:lnTo>
                      <a:lnTo>
                        <a:pt x="4" y="0"/>
                      </a:lnTo>
                      <a:lnTo>
                        <a:pt x="12" y="62"/>
                      </a:lnTo>
                      <a:lnTo>
                        <a:pt x="12" y="97"/>
                      </a:lnTo>
                      <a:lnTo>
                        <a:pt x="17" y="128"/>
                      </a:lnTo>
                      <a:lnTo>
                        <a:pt x="20" y="1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" name="Freeform 165"/>
                <p:cNvSpPr>
                  <a:spLocks/>
                </p:cNvSpPr>
                <p:nvPr/>
              </p:nvSpPr>
              <p:spPr bwMode="auto">
                <a:xfrm>
                  <a:off x="887" y="3667"/>
                  <a:ext cx="9" cy="77"/>
                </a:xfrm>
                <a:custGeom>
                  <a:avLst/>
                  <a:gdLst>
                    <a:gd name="T0" fmla="*/ 0 w 27"/>
                    <a:gd name="T1" fmla="*/ 3 h 231"/>
                    <a:gd name="T2" fmla="*/ 0 w 27"/>
                    <a:gd name="T3" fmla="*/ 2 h 231"/>
                    <a:gd name="T4" fmla="*/ 0 w 27"/>
                    <a:gd name="T5" fmla="*/ 2 h 231"/>
                    <a:gd name="T6" fmla="*/ 0 w 27"/>
                    <a:gd name="T7" fmla="*/ 1 h 231"/>
                    <a:gd name="T8" fmla="*/ 0 w 27"/>
                    <a:gd name="T9" fmla="*/ 1 h 231"/>
                    <a:gd name="T10" fmla="*/ 0 w 27"/>
                    <a:gd name="T11" fmla="*/ 0 h 231"/>
                    <a:gd name="T12" fmla="*/ 0 w 27"/>
                    <a:gd name="T13" fmla="*/ 0 h 231"/>
                    <a:gd name="T14" fmla="*/ 0 w 27"/>
                    <a:gd name="T15" fmla="*/ 1 h 231"/>
                    <a:gd name="T16" fmla="*/ 0 w 27"/>
                    <a:gd name="T17" fmla="*/ 1 h 231"/>
                    <a:gd name="T18" fmla="*/ 0 w 27"/>
                    <a:gd name="T19" fmla="*/ 2 h 231"/>
                    <a:gd name="T20" fmla="*/ 0 w 27"/>
                    <a:gd name="T21" fmla="*/ 2 h 231"/>
                    <a:gd name="T22" fmla="*/ 0 w 27"/>
                    <a:gd name="T23" fmla="*/ 2 h 231"/>
                    <a:gd name="T24" fmla="*/ 0 w 27"/>
                    <a:gd name="T25" fmla="*/ 3 h 2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231"/>
                    <a:gd name="T41" fmla="*/ 27 w 27"/>
                    <a:gd name="T42" fmla="*/ 231 h 2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231">
                      <a:moveTo>
                        <a:pt x="5" y="231"/>
                      </a:moveTo>
                      <a:lnTo>
                        <a:pt x="0" y="196"/>
                      </a:lnTo>
                      <a:lnTo>
                        <a:pt x="0" y="161"/>
                      </a:lnTo>
                      <a:lnTo>
                        <a:pt x="2" y="121"/>
                      </a:lnTo>
                      <a:lnTo>
                        <a:pt x="9" y="83"/>
                      </a:lnTo>
                      <a:lnTo>
                        <a:pt x="18" y="39"/>
                      </a:lnTo>
                      <a:lnTo>
                        <a:pt x="27" y="0"/>
                      </a:lnTo>
                      <a:lnTo>
                        <a:pt x="22" y="60"/>
                      </a:lnTo>
                      <a:lnTo>
                        <a:pt x="15" y="100"/>
                      </a:lnTo>
                      <a:lnTo>
                        <a:pt x="10" y="131"/>
                      </a:lnTo>
                      <a:lnTo>
                        <a:pt x="9" y="154"/>
                      </a:lnTo>
                      <a:lnTo>
                        <a:pt x="6" y="188"/>
                      </a:lnTo>
                      <a:lnTo>
                        <a:pt x="5" y="23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" name="Freeform 166"/>
                <p:cNvSpPr>
                  <a:spLocks/>
                </p:cNvSpPr>
                <p:nvPr/>
              </p:nvSpPr>
              <p:spPr bwMode="auto">
                <a:xfrm>
                  <a:off x="893" y="3654"/>
                  <a:ext cx="8" cy="56"/>
                </a:xfrm>
                <a:custGeom>
                  <a:avLst/>
                  <a:gdLst>
                    <a:gd name="T0" fmla="*/ 0 w 23"/>
                    <a:gd name="T1" fmla="*/ 2 h 168"/>
                    <a:gd name="T2" fmla="*/ 0 w 23"/>
                    <a:gd name="T3" fmla="*/ 1 h 168"/>
                    <a:gd name="T4" fmla="*/ 0 w 23"/>
                    <a:gd name="T5" fmla="*/ 1 h 168"/>
                    <a:gd name="T6" fmla="*/ 0 w 23"/>
                    <a:gd name="T7" fmla="*/ 1 h 168"/>
                    <a:gd name="T8" fmla="*/ 0 w 23"/>
                    <a:gd name="T9" fmla="*/ 0 h 168"/>
                    <a:gd name="T10" fmla="*/ 0 w 23"/>
                    <a:gd name="T11" fmla="*/ 0 h 168"/>
                    <a:gd name="T12" fmla="*/ 0 w 23"/>
                    <a:gd name="T13" fmla="*/ 1 h 168"/>
                    <a:gd name="T14" fmla="*/ 0 w 23"/>
                    <a:gd name="T15" fmla="*/ 1 h 168"/>
                    <a:gd name="T16" fmla="*/ 0 w 23"/>
                    <a:gd name="T17" fmla="*/ 2 h 168"/>
                    <a:gd name="T18" fmla="*/ 0 w 23"/>
                    <a:gd name="T19" fmla="*/ 2 h 1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68"/>
                    <a:gd name="T32" fmla="*/ 23 w 23"/>
                    <a:gd name="T33" fmla="*/ 168 h 1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68">
                      <a:moveTo>
                        <a:pt x="0" y="168"/>
                      </a:moveTo>
                      <a:lnTo>
                        <a:pt x="4" y="121"/>
                      </a:lnTo>
                      <a:lnTo>
                        <a:pt x="10" y="90"/>
                      </a:lnTo>
                      <a:lnTo>
                        <a:pt x="19" y="53"/>
                      </a:lnTo>
                      <a:lnTo>
                        <a:pt x="20" y="26"/>
                      </a:lnTo>
                      <a:lnTo>
                        <a:pt x="23" y="0"/>
                      </a:lnTo>
                      <a:lnTo>
                        <a:pt x="23" y="50"/>
                      </a:lnTo>
                      <a:lnTo>
                        <a:pt x="17" y="106"/>
                      </a:lnTo>
                      <a:lnTo>
                        <a:pt x="9" y="135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6" name="Freeform 167"/>
                <p:cNvSpPr>
                  <a:spLocks/>
                </p:cNvSpPr>
                <p:nvPr/>
              </p:nvSpPr>
              <p:spPr bwMode="auto">
                <a:xfrm>
                  <a:off x="903" y="3654"/>
                  <a:ext cx="5" cy="28"/>
                </a:xfrm>
                <a:custGeom>
                  <a:avLst/>
                  <a:gdLst>
                    <a:gd name="T0" fmla="*/ 0 w 16"/>
                    <a:gd name="T1" fmla="*/ 1 h 85"/>
                    <a:gd name="T2" fmla="*/ 0 w 16"/>
                    <a:gd name="T3" fmla="*/ 0 h 85"/>
                    <a:gd name="T4" fmla="*/ 0 w 16"/>
                    <a:gd name="T5" fmla="*/ 0 h 85"/>
                    <a:gd name="T6" fmla="*/ 0 w 16"/>
                    <a:gd name="T7" fmla="*/ 0 h 85"/>
                    <a:gd name="T8" fmla="*/ 0 w 16"/>
                    <a:gd name="T9" fmla="*/ 0 h 85"/>
                    <a:gd name="T10" fmla="*/ 0 w 16"/>
                    <a:gd name="T11" fmla="*/ 1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85"/>
                    <a:gd name="T20" fmla="*/ 16 w 16"/>
                    <a:gd name="T21" fmla="*/ 85 h 8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85">
                      <a:moveTo>
                        <a:pt x="0" y="85"/>
                      </a:moveTo>
                      <a:lnTo>
                        <a:pt x="7" y="34"/>
                      </a:lnTo>
                      <a:lnTo>
                        <a:pt x="11" y="11"/>
                      </a:lnTo>
                      <a:lnTo>
                        <a:pt x="13" y="0"/>
                      </a:lnTo>
                      <a:lnTo>
                        <a:pt x="16" y="32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" name="Freeform 168"/>
                <p:cNvSpPr>
                  <a:spLocks/>
                </p:cNvSpPr>
                <p:nvPr/>
              </p:nvSpPr>
              <p:spPr bwMode="auto">
                <a:xfrm>
                  <a:off x="1099" y="3671"/>
                  <a:ext cx="19" cy="67"/>
                </a:xfrm>
                <a:custGeom>
                  <a:avLst/>
                  <a:gdLst>
                    <a:gd name="T0" fmla="*/ 0 w 57"/>
                    <a:gd name="T1" fmla="*/ 3 h 199"/>
                    <a:gd name="T2" fmla="*/ 0 w 57"/>
                    <a:gd name="T3" fmla="*/ 2 h 199"/>
                    <a:gd name="T4" fmla="*/ 0 w 57"/>
                    <a:gd name="T5" fmla="*/ 2 h 199"/>
                    <a:gd name="T6" fmla="*/ 0 w 57"/>
                    <a:gd name="T7" fmla="*/ 1 h 199"/>
                    <a:gd name="T8" fmla="*/ 0 w 57"/>
                    <a:gd name="T9" fmla="*/ 1 h 199"/>
                    <a:gd name="T10" fmla="*/ 1 w 57"/>
                    <a:gd name="T11" fmla="*/ 0 h 199"/>
                    <a:gd name="T12" fmla="*/ 1 w 57"/>
                    <a:gd name="T13" fmla="*/ 0 h 199"/>
                    <a:gd name="T14" fmla="*/ 1 w 57"/>
                    <a:gd name="T15" fmla="*/ 0 h 199"/>
                    <a:gd name="T16" fmla="*/ 0 w 57"/>
                    <a:gd name="T17" fmla="*/ 1 h 199"/>
                    <a:gd name="T18" fmla="*/ 0 w 57"/>
                    <a:gd name="T19" fmla="*/ 1 h 199"/>
                    <a:gd name="T20" fmla="*/ 0 w 57"/>
                    <a:gd name="T21" fmla="*/ 2 h 199"/>
                    <a:gd name="T22" fmla="*/ 0 w 57"/>
                    <a:gd name="T23" fmla="*/ 2 h 199"/>
                    <a:gd name="T24" fmla="*/ 0 w 57"/>
                    <a:gd name="T25" fmla="*/ 3 h 19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"/>
                    <a:gd name="T40" fmla="*/ 0 h 199"/>
                    <a:gd name="T41" fmla="*/ 57 w 57"/>
                    <a:gd name="T42" fmla="*/ 199 h 19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" h="199">
                      <a:moveTo>
                        <a:pt x="0" y="199"/>
                      </a:moveTo>
                      <a:lnTo>
                        <a:pt x="13" y="165"/>
                      </a:lnTo>
                      <a:lnTo>
                        <a:pt x="18" y="135"/>
                      </a:lnTo>
                      <a:lnTo>
                        <a:pt x="27" y="99"/>
                      </a:lnTo>
                      <a:lnTo>
                        <a:pt x="35" y="65"/>
                      </a:lnTo>
                      <a:lnTo>
                        <a:pt x="47" y="32"/>
                      </a:lnTo>
                      <a:lnTo>
                        <a:pt x="57" y="0"/>
                      </a:lnTo>
                      <a:lnTo>
                        <a:pt x="53" y="32"/>
                      </a:lnTo>
                      <a:lnTo>
                        <a:pt x="38" y="78"/>
                      </a:lnTo>
                      <a:lnTo>
                        <a:pt x="28" y="117"/>
                      </a:lnTo>
                      <a:lnTo>
                        <a:pt x="25" y="143"/>
                      </a:lnTo>
                      <a:lnTo>
                        <a:pt x="16" y="168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8" name="Freeform 169"/>
                <p:cNvSpPr>
                  <a:spLocks/>
                </p:cNvSpPr>
                <p:nvPr/>
              </p:nvSpPr>
              <p:spPr bwMode="auto">
                <a:xfrm>
                  <a:off x="1112" y="3660"/>
                  <a:ext cx="17" cy="61"/>
                </a:xfrm>
                <a:custGeom>
                  <a:avLst/>
                  <a:gdLst>
                    <a:gd name="T0" fmla="*/ 0 w 52"/>
                    <a:gd name="T1" fmla="*/ 2 h 184"/>
                    <a:gd name="T2" fmla="*/ 0 w 52"/>
                    <a:gd name="T3" fmla="*/ 2 h 184"/>
                    <a:gd name="T4" fmla="*/ 0 w 52"/>
                    <a:gd name="T5" fmla="*/ 2 h 184"/>
                    <a:gd name="T6" fmla="*/ 0 w 52"/>
                    <a:gd name="T7" fmla="*/ 1 h 184"/>
                    <a:gd name="T8" fmla="*/ 0 w 52"/>
                    <a:gd name="T9" fmla="*/ 1 h 184"/>
                    <a:gd name="T10" fmla="*/ 0 w 52"/>
                    <a:gd name="T11" fmla="*/ 1 h 184"/>
                    <a:gd name="T12" fmla="*/ 1 w 52"/>
                    <a:gd name="T13" fmla="*/ 0 h 184"/>
                    <a:gd name="T14" fmla="*/ 1 w 52"/>
                    <a:gd name="T15" fmla="*/ 0 h 184"/>
                    <a:gd name="T16" fmla="*/ 1 w 52"/>
                    <a:gd name="T17" fmla="*/ 0 h 184"/>
                    <a:gd name="T18" fmla="*/ 0 w 52"/>
                    <a:gd name="T19" fmla="*/ 1 h 184"/>
                    <a:gd name="T20" fmla="*/ 0 w 52"/>
                    <a:gd name="T21" fmla="*/ 1 h 184"/>
                    <a:gd name="T22" fmla="*/ 0 w 52"/>
                    <a:gd name="T23" fmla="*/ 2 h 184"/>
                    <a:gd name="T24" fmla="*/ 0 w 52"/>
                    <a:gd name="T25" fmla="*/ 2 h 184"/>
                    <a:gd name="T26" fmla="*/ 0 w 52"/>
                    <a:gd name="T27" fmla="*/ 2 h 1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2"/>
                    <a:gd name="T43" fmla="*/ 0 h 184"/>
                    <a:gd name="T44" fmla="*/ 52 w 52"/>
                    <a:gd name="T45" fmla="*/ 184 h 1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2" h="184">
                      <a:moveTo>
                        <a:pt x="2" y="184"/>
                      </a:moveTo>
                      <a:lnTo>
                        <a:pt x="0" y="162"/>
                      </a:lnTo>
                      <a:lnTo>
                        <a:pt x="2" y="141"/>
                      </a:lnTo>
                      <a:lnTo>
                        <a:pt x="8" y="109"/>
                      </a:lnTo>
                      <a:lnTo>
                        <a:pt x="21" y="74"/>
                      </a:lnTo>
                      <a:lnTo>
                        <a:pt x="30" y="41"/>
                      </a:lnTo>
                      <a:lnTo>
                        <a:pt x="46" y="18"/>
                      </a:lnTo>
                      <a:lnTo>
                        <a:pt x="52" y="0"/>
                      </a:lnTo>
                      <a:lnTo>
                        <a:pt x="49" y="28"/>
                      </a:lnTo>
                      <a:lnTo>
                        <a:pt x="34" y="55"/>
                      </a:lnTo>
                      <a:lnTo>
                        <a:pt x="22" y="91"/>
                      </a:lnTo>
                      <a:lnTo>
                        <a:pt x="13" y="131"/>
                      </a:lnTo>
                      <a:lnTo>
                        <a:pt x="9" y="152"/>
                      </a:lnTo>
                      <a:lnTo>
                        <a:pt x="2" y="18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" name="Freeform 170"/>
                <p:cNvSpPr>
                  <a:spLocks/>
                </p:cNvSpPr>
                <p:nvPr/>
              </p:nvSpPr>
              <p:spPr bwMode="auto">
                <a:xfrm>
                  <a:off x="885" y="3629"/>
                  <a:ext cx="22" cy="62"/>
                </a:xfrm>
                <a:custGeom>
                  <a:avLst/>
                  <a:gdLst>
                    <a:gd name="T0" fmla="*/ 0 w 65"/>
                    <a:gd name="T1" fmla="*/ 2 h 186"/>
                    <a:gd name="T2" fmla="*/ 0 w 65"/>
                    <a:gd name="T3" fmla="*/ 2 h 186"/>
                    <a:gd name="T4" fmla="*/ 0 w 65"/>
                    <a:gd name="T5" fmla="*/ 1 h 186"/>
                    <a:gd name="T6" fmla="*/ 0 w 65"/>
                    <a:gd name="T7" fmla="*/ 1 h 186"/>
                    <a:gd name="T8" fmla="*/ 0 w 65"/>
                    <a:gd name="T9" fmla="*/ 1 h 186"/>
                    <a:gd name="T10" fmla="*/ 1 w 65"/>
                    <a:gd name="T11" fmla="*/ 0 h 186"/>
                    <a:gd name="T12" fmla="*/ 1 w 65"/>
                    <a:gd name="T13" fmla="*/ 0 h 186"/>
                    <a:gd name="T14" fmla="*/ 1 w 65"/>
                    <a:gd name="T15" fmla="*/ 0 h 186"/>
                    <a:gd name="T16" fmla="*/ 0 w 65"/>
                    <a:gd name="T17" fmla="*/ 1 h 186"/>
                    <a:gd name="T18" fmla="*/ 0 w 65"/>
                    <a:gd name="T19" fmla="*/ 1 h 186"/>
                    <a:gd name="T20" fmla="*/ 0 w 65"/>
                    <a:gd name="T21" fmla="*/ 2 h 186"/>
                    <a:gd name="T22" fmla="*/ 0 w 65"/>
                    <a:gd name="T23" fmla="*/ 2 h 18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5"/>
                    <a:gd name="T37" fmla="*/ 0 h 186"/>
                    <a:gd name="T38" fmla="*/ 65 w 65"/>
                    <a:gd name="T39" fmla="*/ 186 h 18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5" h="186">
                      <a:moveTo>
                        <a:pt x="0" y="186"/>
                      </a:moveTo>
                      <a:lnTo>
                        <a:pt x="5" y="142"/>
                      </a:lnTo>
                      <a:lnTo>
                        <a:pt x="11" y="99"/>
                      </a:lnTo>
                      <a:lnTo>
                        <a:pt x="24" y="60"/>
                      </a:lnTo>
                      <a:lnTo>
                        <a:pt x="37" y="45"/>
                      </a:lnTo>
                      <a:lnTo>
                        <a:pt x="52" y="20"/>
                      </a:lnTo>
                      <a:lnTo>
                        <a:pt x="65" y="0"/>
                      </a:lnTo>
                      <a:lnTo>
                        <a:pt x="49" y="38"/>
                      </a:lnTo>
                      <a:lnTo>
                        <a:pt x="33" y="77"/>
                      </a:lnTo>
                      <a:lnTo>
                        <a:pt x="21" y="101"/>
                      </a:lnTo>
                      <a:lnTo>
                        <a:pt x="15" y="145"/>
                      </a:lnTo>
                      <a:lnTo>
                        <a:pt x="0" y="18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0" name="Freeform 171"/>
                <p:cNvSpPr>
                  <a:spLocks/>
                </p:cNvSpPr>
                <p:nvPr/>
              </p:nvSpPr>
              <p:spPr bwMode="auto">
                <a:xfrm>
                  <a:off x="901" y="3620"/>
                  <a:ext cx="9" cy="35"/>
                </a:xfrm>
                <a:custGeom>
                  <a:avLst/>
                  <a:gdLst>
                    <a:gd name="T0" fmla="*/ 0 w 27"/>
                    <a:gd name="T1" fmla="*/ 1 h 107"/>
                    <a:gd name="T2" fmla="*/ 0 w 27"/>
                    <a:gd name="T3" fmla="*/ 1 h 107"/>
                    <a:gd name="T4" fmla="*/ 0 w 27"/>
                    <a:gd name="T5" fmla="*/ 1 h 107"/>
                    <a:gd name="T6" fmla="*/ 0 w 27"/>
                    <a:gd name="T7" fmla="*/ 0 h 107"/>
                    <a:gd name="T8" fmla="*/ 0 w 27"/>
                    <a:gd name="T9" fmla="*/ 0 h 107"/>
                    <a:gd name="T10" fmla="*/ 0 w 27"/>
                    <a:gd name="T11" fmla="*/ 1 h 107"/>
                    <a:gd name="T12" fmla="*/ 0 w 27"/>
                    <a:gd name="T13" fmla="*/ 1 h 107"/>
                    <a:gd name="T14" fmla="*/ 0 w 27"/>
                    <a:gd name="T15" fmla="*/ 1 h 10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"/>
                    <a:gd name="T25" fmla="*/ 0 h 107"/>
                    <a:gd name="T26" fmla="*/ 27 w 27"/>
                    <a:gd name="T27" fmla="*/ 107 h 10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" h="107">
                      <a:moveTo>
                        <a:pt x="0" y="107"/>
                      </a:moveTo>
                      <a:lnTo>
                        <a:pt x="6" y="82"/>
                      </a:lnTo>
                      <a:lnTo>
                        <a:pt x="15" y="63"/>
                      </a:lnTo>
                      <a:lnTo>
                        <a:pt x="19" y="32"/>
                      </a:lnTo>
                      <a:lnTo>
                        <a:pt x="27" y="0"/>
                      </a:lnTo>
                      <a:lnTo>
                        <a:pt x="25" y="45"/>
                      </a:lnTo>
                      <a:lnTo>
                        <a:pt x="19" y="91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1" name="Freeform 172"/>
                <p:cNvSpPr>
                  <a:spLocks/>
                </p:cNvSpPr>
                <p:nvPr/>
              </p:nvSpPr>
              <p:spPr bwMode="auto">
                <a:xfrm>
                  <a:off x="907" y="3585"/>
                  <a:ext cx="6" cy="30"/>
                </a:xfrm>
                <a:custGeom>
                  <a:avLst/>
                  <a:gdLst>
                    <a:gd name="T0" fmla="*/ 0 w 18"/>
                    <a:gd name="T1" fmla="*/ 0 h 90"/>
                    <a:gd name="T2" fmla="*/ 0 w 18"/>
                    <a:gd name="T3" fmla="*/ 0 h 90"/>
                    <a:gd name="T4" fmla="*/ 0 w 18"/>
                    <a:gd name="T5" fmla="*/ 0 h 90"/>
                    <a:gd name="T6" fmla="*/ 0 w 18"/>
                    <a:gd name="T7" fmla="*/ 1 h 90"/>
                    <a:gd name="T8" fmla="*/ 0 w 18"/>
                    <a:gd name="T9" fmla="*/ 1 h 90"/>
                    <a:gd name="T10" fmla="*/ 0 w 18"/>
                    <a:gd name="T11" fmla="*/ 1 h 90"/>
                    <a:gd name="T12" fmla="*/ 0 w 18"/>
                    <a:gd name="T13" fmla="*/ 1 h 90"/>
                    <a:gd name="T14" fmla="*/ 0 w 18"/>
                    <a:gd name="T15" fmla="*/ 0 h 90"/>
                    <a:gd name="T16" fmla="*/ 0 w 18"/>
                    <a:gd name="T17" fmla="*/ 0 h 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90"/>
                    <a:gd name="T29" fmla="*/ 18 w 18"/>
                    <a:gd name="T30" fmla="*/ 90 h 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90">
                      <a:moveTo>
                        <a:pt x="13" y="0"/>
                      </a:moveTo>
                      <a:lnTo>
                        <a:pt x="0" y="15"/>
                      </a:lnTo>
                      <a:lnTo>
                        <a:pt x="3" y="30"/>
                      </a:lnTo>
                      <a:lnTo>
                        <a:pt x="8" y="46"/>
                      </a:lnTo>
                      <a:lnTo>
                        <a:pt x="9" y="75"/>
                      </a:lnTo>
                      <a:lnTo>
                        <a:pt x="9" y="90"/>
                      </a:lnTo>
                      <a:lnTo>
                        <a:pt x="15" y="51"/>
                      </a:lnTo>
                      <a:lnTo>
                        <a:pt x="18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2" name="Freeform 173"/>
                <p:cNvSpPr>
                  <a:spLocks/>
                </p:cNvSpPr>
                <p:nvPr/>
              </p:nvSpPr>
              <p:spPr bwMode="auto">
                <a:xfrm>
                  <a:off x="913" y="3578"/>
                  <a:ext cx="4" cy="28"/>
                </a:xfrm>
                <a:custGeom>
                  <a:avLst/>
                  <a:gdLst>
                    <a:gd name="T0" fmla="*/ 0 w 12"/>
                    <a:gd name="T1" fmla="*/ 0 h 82"/>
                    <a:gd name="T2" fmla="*/ 0 w 12"/>
                    <a:gd name="T3" fmla="*/ 0 h 82"/>
                    <a:gd name="T4" fmla="*/ 0 w 12"/>
                    <a:gd name="T5" fmla="*/ 0 h 82"/>
                    <a:gd name="T6" fmla="*/ 0 w 12"/>
                    <a:gd name="T7" fmla="*/ 1 h 82"/>
                    <a:gd name="T8" fmla="*/ 0 w 12"/>
                    <a:gd name="T9" fmla="*/ 1 h 82"/>
                    <a:gd name="T10" fmla="*/ 0 w 12"/>
                    <a:gd name="T11" fmla="*/ 1 h 82"/>
                    <a:gd name="T12" fmla="*/ 0 w 12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82"/>
                    <a:gd name="T23" fmla="*/ 12 w 12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82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6" y="38"/>
                      </a:lnTo>
                      <a:lnTo>
                        <a:pt x="5" y="53"/>
                      </a:lnTo>
                      <a:lnTo>
                        <a:pt x="3" y="82"/>
                      </a:lnTo>
                      <a:lnTo>
                        <a:pt x="12" y="4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3" name="Freeform 174"/>
                <p:cNvSpPr>
                  <a:spLocks/>
                </p:cNvSpPr>
                <p:nvPr/>
              </p:nvSpPr>
              <p:spPr bwMode="auto">
                <a:xfrm>
                  <a:off x="917" y="3567"/>
                  <a:ext cx="6" cy="30"/>
                </a:xfrm>
                <a:custGeom>
                  <a:avLst/>
                  <a:gdLst>
                    <a:gd name="T0" fmla="*/ 0 w 16"/>
                    <a:gd name="T1" fmla="*/ 0 h 91"/>
                    <a:gd name="T2" fmla="*/ 0 w 16"/>
                    <a:gd name="T3" fmla="*/ 0 h 91"/>
                    <a:gd name="T4" fmla="*/ 0 w 16"/>
                    <a:gd name="T5" fmla="*/ 0 h 91"/>
                    <a:gd name="T6" fmla="*/ 0 w 16"/>
                    <a:gd name="T7" fmla="*/ 1 h 91"/>
                    <a:gd name="T8" fmla="*/ 0 w 16"/>
                    <a:gd name="T9" fmla="*/ 1 h 91"/>
                    <a:gd name="T10" fmla="*/ 0 w 16"/>
                    <a:gd name="T11" fmla="*/ 1 h 91"/>
                    <a:gd name="T12" fmla="*/ 0 w 16"/>
                    <a:gd name="T13" fmla="*/ 1 h 91"/>
                    <a:gd name="T14" fmla="*/ 0 w 16"/>
                    <a:gd name="T15" fmla="*/ 0 h 91"/>
                    <a:gd name="T16" fmla="*/ 0 w 16"/>
                    <a:gd name="T17" fmla="*/ 0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6"/>
                    <a:gd name="T28" fmla="*/ 0 h 91"/>
                    <a:gd name="T29" fmla="*/ 16 w 16"/>
                    <a:gd name="T30" fmla="*/ 91 h 9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6" h="91">
                      <a:moveTo>
                        <a:pt x="16" y="0"/>
                      </a:moveTo>
                      <a:lnTo>
                        <a:pt x="10" y="13"/>
                      </a:lnTo>
                      <a:lnTo>
                        <a:pt x="4" y="31"/>
                      </a:lnTo>
                      <a:lnTo>
                        <a:pt x="5" y="45"/>
                      </a:lnTo>
                      <a:lnTo>
                        <a:pt x="4" y="67"/>
                      </a:lnTo>
                      <a:lnTo>
                        <a:pt x="0" y="91"/>
                      </a:lnTo>
                      <a:lnTo>
                        <a:pt x="11" y="46"/>
                      </a:lnTo>
                      <a:lnTo>
                        <a:pt x="11" y="2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" name="Freeform 175"/>
                <p:cNvSpPr>
                  <a:spLocks/>
                </p:cNvSpPr>
                <p:nvPr/>
              </p:nvSpPr>
              <p:spPr bwMode="auto">
                <a:xfrm>
                  <a:off x="922" y="3554"/>
                  <a:ext cx="7" cy="31"/>
                </a:xfrm>
                <a:custGeom>
                  <a:avLst/>
                  <a:gdLst>
                    <a:gd name="T0" fmla="*/ 0 w 22"/>
                    <a:gd name="T1" fmla="*/ 0 h 92"/>
                    <a:gd name="T2" fmla="*/ 0 w 22"/>
                    <a:gd name="T3" fmla="*/ 0 h 92"/>
                    <a:gd name="T4" fmla="*/ 0 w 22"/>
                    <a:gd name="T5" fmla="*/ 0 h 92"/>
                    <a:gd name="T6" fmla="*/ 0 w 22"/>
                    <a:gd name="T7" fmla="*/ 1 h 92"/>
                    <a:gd name="T8" fmla="*/ 0 w 22"/>
                    <a:gd name="T9" fmla="*/ 1 h 92"/>
                    <a:gd name="T10" fmla="*/ 0 w 22"/>
                    <a:gd name="T11" fmla="*/ 1 h 92"/>
                    <a:gd name="T12" fmla="*/ 0 w 22"/>
                    <a:gd name="T13" fmla="*/ 1 h 92"/>
                    <a:gd name="T14" fmla="*/ 0 w 22"/>
                    <a:gd name="T15" fmla="*/ 0 h 92"/>
                    <a:gd name="T16" fmla="*/ 0 w 22"/>
                    <a:gd name="T17" fmla="*/ 0 h 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92"/>
                    <a:gd name="T29" fmla="*/ 22 w 22"/>
                    <a:gd name="T30" fmla="*/ 92 h 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92">
                      <a:moveTo>
                        <a:pt x="22" y="0"/>
                      </a:moveTo>
                      <a:lnTo>
                        <a:pt x="8" y="21"/>
                      </a:lnTo>
                      <a:lnTo>
                        <a:pt x="6" y="33"/>
                      </a:lnTo>
                      <a:lnTo>
                        <a:pt x="2" y="58"/>
                      </a:lnTo>
                      <a:lnTo>
                        <a:pt x="2" y="71"/>
                      </a:lnTo>
                      <a:lnTo>
                        <a:pt x="0" y="92"/>
                      </a:lnTo>
                      <a:lnTo>
                        <a:pt x="8" y="50"/>
                      </a:lnTo>
                      <a:lnTo>
                        <a:pt x="19" y="25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5" name="Freeform 176"/>
                <p:cNvSpPr>
                  <a:spLocks/>
                </p:cNvSpPr>
                <p:nvPr/>
              </p:nvSpPr>
              <p:spPr bwMode="auto">
                <a:xfrm>
                  <a:off x="901" y="3593"/>
                  <a:ext cx="5" cy="43"/>
                </a:xfrm>
                <a:custGeom>
                  <a:avLst/>
                  <a:gdLst>
                    <a:gd name="T0" fmla="*/ 0 w 17"/>
                    <a:gd name="T1" fmla="*/ 0 h 129"/>
                    <a:gd name="T2" fmla="*/ 0 w 17"/>
                    <a:gd name="T3" fmla="*/ 0 h 129"/>
                    <a:gd name="T4" fmla="*/ 0 w 17"/>
                    <a:gd name="T5" fmla="*/ 1 h 129"/>
                    <a:gd name="T6" fmla="*/ 0 w 17"/>
                    <a:gd name="T7" fmla="*/ 1 h 129"/>
                    <a:gd name="T8" fmla="*/ 0 w 17"/>
                    <a:gd name="T9" fmla="*/ 1 h 129"/>
                    <a:gd name="T10" fmla="*/ 0 w 17"/>
                    <a:gd name="T11" fmla="*/ 2 h 129"/>
                    <a:gd name="T12" fmla="*/ 0 w 17"/>
                    <a:gd name="T13" fmla="*/ 1 h 129"/>
                    <a:gd name="T14" fmla="*/ 0 w 17"/>
                    <a:gd name="T15" fmla="*/ 1 h 129"/>
                    <a:gd name="T16" fmla="*/ 0 w 17"/>
                    <a:gd name="T17" fmla="*/ 0 h 129"/>
                    <a:gd name="T18" fmla="*/ 0 w 17"/>
                    <a:gd name="T19" fmla="*/ 0 h 1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129"/>
                    <a:gd name="T32" fmla="*/ 17 w 17"/>
                    <a:gd name="T33" fmla="*/ 129 h 1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129">
                      <a:moveTo>
                        <a:pt x="13" y="0"/>
                      </a:moveTo>
                      <a:lnTo>
                        <a:pt x="17" y="39"/>
                      </a:lnTo>
                      <a:lnTo>
                        <a:pt x="16" y="64"/>
                      </a:lnTo>
                      <a:lnTo>
                        <a:pt x="10" y="86"/>
                      </a:lnTo>
                      <a:lnTo>
                        <a:pt x="4" y="110"/>
                      </a:lnTo>
                      <a:lnTo>
                        <a:pt x="0" y="129"/>
                      </a:lnTo>
                      <a:lnTo>
                        <a:pt x="1" y="92"/>
                      </a:lnTo>
                      <a:lnTo>
                        <a:pt x="9" y="58"/>
                      </a:lnTo>
                      <a:lnTo>
                        <a:pt x="6" y="3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6" name="Freeform 177"/>
                <p:cNvSpPr>
                  <a:spLocks/>
                </p:cNvSpPr>
                <p:nvPr/>
              </p:nvSpPr>
              <p:spPr bwMode="auto">
                <a:xfrm>
                  <a:off x="886" y="3606"/>
                  <a:ext cx="14" cy="58"/>
                </a:xfrm>
                <a:custGeom>
                  <a:avLst/>
                  <a:gdLst>
                    <a:gd name="T0" fmla="*/ 1 w 42"/>
                    <a:gd name="T1" fmla="*/ 0 h 174"/>
                    <a:gd name="T2" fmla="*/ 0 w 42"/>
                    <a:gd name="T3" fmla="*/ 1 h 174"/>
                    <a:gd name="T4" fmla="*/ 0 w 42"/>
                    <a:gd name="T5" fmla="*/ 1 h 174"/>
                    <a:gd name="T6" fmla="*/ 0 w 42"/>
                    <a:gd name="T7" fmla="*/ 1 h 174"/>
                    <a:gd name="T8" fmla="*/ 0 w 42"/>
                    <a:gd name="T9" fmla="*/ 1 h 174"/>
                    <a:gd name="T10" fmla="*/ 0 w 42"/>
                    <a:gd name="T11" fmla="*/ 2 h 174"/>
                    <a:gd name="T12" fmla="*/ 0 w 42"/>
                    <a:gd name="T13" fmla="*/ 2 h 174"/>
                    <a:gd name="T14" fmla="*/ 0 w 42"/>
                    <a:gd name="T15" fmla="*/ 2 h 174"/>
                    <a:gd name="T16" fmla="*/ 0 w 42"/>
                    <a:gd name="T17" fmla="*/ 2 h 174"/>
                    <a:gd name="T18" fmla="*/ 0 w 42"/>
                    <a:gd name="T19" fmla="*/ 1 h 174"/>
                    <a:gd name="T20" fmla="*/ 0 w 42"/>
                    <a:gd name="T21" fmla="*/ 1 h 174"/>
                    <a:gd name="T22" fmla="*/ 0 w 42"/>
                    <a:gd name="T23" fmla="*/ 1 h 174"/>
                    <a:gd name="T24" fmla="*/ 1 w 42"/>
                    <a:gd name="T25" fmla="*/ 0 h 17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"/>
                    <a:gd name="T40" fmla="*/ 0 h 174"/>
                    <a:gd name="T41" fmla="*/ 42 w 42"/>
                    <a:gd name="T42" fmla="*/ 174 h 17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" h="174">
                      <a:moveTo>
                        <a:pt x="42" y="0"/>
                      </a:moveTo>
                      <a:lnTo>
                        <a:pt x="39" y="42"/>
                      </a:lnTo>
                      <a:lnTo>
                        <a:pt x="35" y="77"/>
                      </a:lnTo>
                      <a:lnTo>
                        <a:pt x="29" y="94"/>
                      </a:lnTo>
                      <a:lnTo>
                        <a:pt x="23" y="112"/>
                      </a:lnTo>
                      <a:lnTo>
                        <a:pt x="17" y="127"/>
                      </a:lnTo>
                      <a:lnTo>
                        <a:pt x="7" y="144"/>
                      </a:lnTo>
                      <a:lnTo>
                        <a:pt x="0" y="174"/>
                      </a:lnTo>
                      <a:lnTo>
                        <a:pt x="4" y="135"/>
                      </a:lnTo>
                      <a:lnTo>
                        <a:pt x="14" y="109"/>
                      </a:lnTo>
                      <a:lnTo>
                        <a:pt x="28" y="77"/>
                      </a:lnTo>
                      <a:lnTo>
                        <a:pt x="32" y="4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" name="Freeform 178"/>
                <p:cNvSpPr>
                  <a:spLocks/>
                </p:cNvSpPr>
                <p:nvPr/>
              </p:nvSpPr>
              <p:spPr bwMode="auto">
                <a:xfrm>
                  <a:off x="886" y="3564"/>
                  <a:ext cx="13" cy="81"/>
                </a:xfrm>
                <a:custGeom>
                  <a:avLst/>
                  <a:gdLst>
                    <a:gd name="T0" fmla="*/ 0 w 37"/>
                    <a:gd name="T1" fmla="*/ 3 h 242"/>
                    <a:gd name="T2" fmla="*/ 0 w 37"/>
                    <a:gd name="T3" fmla="*/ 2 h 242"/>
                    <a:gd name="T4" fmla="*/ 0 w 37"/>
                    <a:gd name="T5" fmla="*/ 2 h 242"/>
                    <a:gd name="T6" fmla="*/ 0 w 37"/>
                    <a:gd name="T7" fmla="*/ 1 h 242"/>
                    <a:gd name="T8" fmla="*/ 0 w 37"/>
                    <a:gd name="T9" fmla="*/ 1 h 242"/>
                    <a:gd name="T10" fmla="*/ 1 w 37"/>
                    <a:gd name="T11" fmla="*/ 1 h 242"/>
                    <a:gd name="T12" fmla="*/ 1 w 37"/>
                    <a:gd name="T13" fmla="*/ 0 h 242"/>
                    <a:gd name="T14" fmla="*/ 0 w 37"/>
                    <a:gd name="T15" fmla="*/ 0 h 242"/>
                    <a:gd name="T16" fmla="*/ 0 w 37"/>
                    <a:gd name="T17" fmla="*/ 0 h 242"/>
                    <a:gd name="T18" fmla="*/ 0 w 37"/>
                    <a:gd name="T19" fmla="*/ 1 h 242"/>
                    <a:gd name="T20" fmla="*/ 0 w 37"/>
                    <a:gd name="T21" fmla="*/ 1 h 242"/>
                    <a:gd name="T22" fmla="*/ 0 w 37"/>
                    <a:gd name="T23" fmla="*/ 2 h 242"/>
                    <a:gd name="T24" fmla="*/ 0 w 37"/>
                    <a:gd name="T25" fmla="*/ 2 h 242"/>
                    <a:gd name="T26" fmla="*/ 0 w 37"/>
                    <a:gd name="T27" fmla="*/ 3 h 24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7"/>
                    <a:gd name="T43" fmla="*/ 0 h 242"/>
                    <a:gd name="T44" fmla="*/ 37 w 37"/>
                    <a:gd name="T45" fmla="*/ 242 h 24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7" h="242">
                      <a:moveTo>
                        <a:pt x="0" y="242"/>
                      </a:moveTo>
                      <a:lnTo>
                        <a:pt x="21" y="192"/>
                      </a:lnTo>
                      <a:lnTo>
                        <a:pt x="27" y="164"/>
                      </a:lnTo>
                      <a:lnTo>
                        <a:pt x="34" y="114"/>
                      </a:lnTo>
                      <a:lnTo>
                        <a:pt x="35" y="88"/>
                      </a:lnTo>
                      <a:lnTo>
                        <a:pt x="37" y="49"/>
                      </a:lnTo>
                      <a:lnTo>
                        <a:pt x="37" y="28"/>
                      </a:lnTo>
                      <a:lnTo>
                        <a:pt x="31" y="0"/>
                      </a:lnTo>
                      <a:lnTo>
                        <a:pt x="30" y="26"/>
                      </a:lnTo>
                      <a:lnTo>
                        <a:pt x="30" y="72"/>
                      </a:lnTo>
                      <a:lnTo>
                        <a:pt x="27" y="117"/>
                      </a:lnTo>
                      <a:lnTo>
                        <a:pt x="21" y="167"/>
                      </a:lnTo>
                      <a:lnTo>
                        <a:pt x="15" y="196"/>
                      </a:lnTo>
                      <a:lnTo>
                        <a:pt x="0" y="24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" name="Freeform 179"/>
                <p:cNvSpPr>
                  <a:spLocks/>
                </p:cNvSpPr>
                <p:nvPr/>
              </p:nvSpPr>
              <p:spPr bwMode="auto">
                <a:xfrm>
                  <a:off x="900" y="3576"/>
                  <a:ext cx="2" cy="28"/>
                </a:xfrm>
                <a:custGeom>
                  <a:avLst/>
                  <a:gdLst>
                    <a:gd name="T0" fmla="*/ 0 w 6"/>
                    <a:gd name="T1" fmla="*/ 0 h 85"/>
                    <a:gd name="T2" fmla="*/ 0 w 6"/>
                    <a:gd name="T3" fmla="*/ 0 h 85"/>
                    <a:gd name="T4" fmla="*/ 0 w 6"/>
                    <a:gd name="T5" fmla="*/ 1 h 85"/>
                    <a:gd name="T6" fmla="*/ 0 w 6"/>
                    <a:gd name="T7" fmla="*/ 1 h 85"/>
                    <a:gd name="T8" fmla="*/ 0 w 6"/>
                    <a:gd name="T9" fmla="*/ 0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85"/>
                    <a:gd name="T17" fmla="*/ 6 w 6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85">
                      <a:moveTo>
                        <a:pt x="3" y="0"/>
                      </a:moveTo>
                      <a:lnTo>
                        <a:pt x="0" y="37"/>
                      </a:lnTo>
                      <a:lnTo>
                        <a:pt x="0" y="85"/>
                      </a:lnTo>
                      <a:lnTo>
                        <a:pt x="6" y="4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" name="Freeform 180"/>
                <p:cNvSpPr>
                  <a:spLocks/>
                </p:cNvSpPr>
                <p:nvPr/>
              </p:nvSpPr>
              <p:spPr bwMode="auto">
                <a:xfrm>
                  <a:off x="886" y="3551"/>
                  <a:ext cx="7" cy="79"/>
                </a:xfrm>
                <a:custGeom>
                  <a:avLst/>
                  <a:gdLst>
                    <a:gd name="T0" fmla="*/ 0 w 21"/>
                    <a:gd name="T1" fmla="*/ 0 h 237"/>
                    <a:gd name="T2" fmla="*/ 0 w 21"/>
                    <a:gd name="T3" fmla="*/ 0 h 237"/>
                    <a:gd name="T4" fmla="*/ 0 w 21"/>
                    <a:gd name="T5" fmla="*/ 0 h 237"/>
                    <a:gd name="T6" fmla="*/ 0 w 21"/>
                    <a:gd name="T7" fmla="*/ 1 h 237"/>
                    <a:gd name="T8" fmla="*/ 0 w 21"/>
                    <a:gd name="T9" fmla="*/ 1 h 237"/>
                    <a:gd name="T10" fmla="*/ 0 w 21"/>
                    <a:gd name="T11" fmla="*/ 2 h 237"/>
                    <a:gd name="T12" fmla="*/ 0 w 21"/>
                    <a:gd name="T13" fmla="*/ 2 h 237"/>
                    <a:gd name="T14" fmla="*/ 0 w 21"/>
                    <a:gd name="T15" fmla="*/ 2 h 237"/>
                    <a:gd name="T16" fmla="*/ 0 w 21"/>
                    <a:gd name="T17" fmla="*/ 3 h 237"/>
                    <a:gd name="T18" fmla="*/ 0 w 21"/>
                    <a:gd name="T19" fmla="*/ 2 h 237"/>
                    <a:gd name="T20" fmla="*/ 0 w 21"/>
                    <a:gd name="T21" fmla="*/ 2 h 237"/>
                    <a:gd name="T22" fmla="*/ 0 w 21"/>
                    <a:gd name="T23" fmla="*/ 1 h 237"/>
                    <a:gd name="T24" fmla="*/ 0 w 21"/>
                    <a:gd name="T25" fmla="*/ 1 h 237"/>
                    <a:gd name="T26" fmla="*/ 0 w 21"/>
                    <a:gd name="T27" fmla="*/ 1 h 237"/>
                    <a:gd name="T28" fmla="*/ 0 w 21"/>
                    <a:gd name="T29" fmla="*/ 0 h 23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"/>
                    <a:gd name="T46" fmla="*/ 0 h 237"/>
                    <a:gd name="T47" fmla="*/ 21 w 21"/>
                    <a:gd name="T48" fmla="*/ 237 h 23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" h="237">
                      <a:moveTo>
                        <a:pt x="12" y="0"/>
                      </a:moveTo>
                      <a:lnTo>
                        <a:pt x="21" y="21"/>
                      </a:lnTo>
                      <a:lnTo>
                        <a:pt x="21" y="40"/>
                      </a:lnTo>
                      <a:lnTo>
                        <a:pt x="21" y="68"/>
                      </a:lnTo>
                      <a:lnTo>
                        <a:pt x="21" y="111"/>
                      </a:lnTo>
                      <a:lnTo>
                        <a:pt x="18" y="145"/>
                      </a:lnTo>
                      <a:lnTo>
                        <a:pt x="15" y="174"/>
                      </a:lnTo>
                      <a:lnTo>
                        <a:pt x="15" y="198"/>
                      </a:lnTo>
                      <a:lnTo>
                        <a:pt x="0" y="237"/>
                      </a:lnTo>
                      <a:lnTo>
                        <a:pt x="5" y="196"/>
                      </a:lnTo>
                      <a:lnTo>
                        <a:pt x="9" y="152"/>
                      </a:lnTo>
                      <a:lnTo>
                        <a:pt x="13" y="109"/>
                      </a:lnTo>
                      <a:lnTo>
                        <a:pt x="16" y="78"/>
                      </a:lnTo>
                      <a:lnTo>
                        <a:pt x="15" y="5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Freeform 181"/>
                <p:cNvSpPr>
                  <a:spLocks/>
                </p:cNvSpPr>
                <p:nvPr/>
              </p:nvSpPr>
              <p:spPr bwMode="auto">
                <a:xfrm>
                  <a:off x="883" y="3543"/>
                  <a:ext cx="5" cy="56"/>
                </a:xfrm>
                <a:custGeom>
                  <a:avLst/>
                  <a:gdLst>
                    <a:gd name="T0" fmla="*/ 0 w 17"/>
                    <a:gd name="T1" fmla="*/ 2 h 170"/>
                    <a:gd name="T2" fmla="*/ 0 w 17"/>
                    <a:gd name="T3" fmla="*/ 2 h 170"/>
                    <a:gd name="T4" fmla="*/ 0 w 17"/>
                    <a:gd name="T5" fmla="*/ 1 h 170"/>
                    <a:gd name="T6" fmla="*/ 0 w 17"/>
                    <a:gd name="T7" fmla="*/ 1 h 170"/>
                    <a:gd name="T8" fmla="*/ 0 w 17"/>
                    <a:gd name="T9" fmla="*/ 0 h 170"/>
                    <a:gd name="T10" fmla="*/ 0 w 17"/>
                    <a:gd name="T11" fmla="*/ 0 h 170"/>
                    <a:gd name="T12" fmla="*/ 0 w 17"/>
                    <a:gd name="T13" fmla="*/ 0 h 170"/>
                    <a:gd name="T14" fmla="*/ 0 w 17"/>
                    <a:gd name="T15" fmla="*/ 0 h 170"/>
                    <a:gd name="T16" fmla="*/ 0 w 17"/>
                    <a:gd name="T17" fmla="*/ 1 h 170"/>
                    <a:gd name="T18" fmla="*/ 0 w 17"/>
                    <a:gd name="T19" fmla="*/ 1 h 170"/>
                    <a:gd name="T20" fmla="*/ 0 w 17"/>
                    <a:gd name="T21" fmla="*/ 2 h 170"/>
                    <a:gd name="T22" fmla="*/ 0 w 17"/>
                    <a:gd name="T23" fmla="*/ 2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"/>
                    <a:gd name="T37" fmla="*/ 0 h 170"/>
                    <a:gd name="T38" fmla="*/ 17 w 17"/>
                    <a:gd name="T39" fmla="*/ 170 h 1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" h="170">
                      <a:moveTo>
                        <a:pt x="10" y="170"/>
                      </a:moveTo>
                      <a:lnTo>
                        <a:pt x="17" y="124"/>
                      </a:lnTo>
                      <a:lnTo>
                        <a:pt x="17" y="93"/>
                      </a:lnTo>
                      <a:lnTo>
                        <a:pt x="16" y="65"/>
                      </a:lnTo>
                      <a:lnTo>
                        <a:pt x="16" y="36"/>
                      </a:lnTo>
                      <a:lnTo>
                        <a:pt x="10" y="10"/>
                      </a:lnTo>
                      <a:lnTo>
                        <a:pt x="0" y="0"/>
                      </a:lnTo>
                      <a:lnTo>
                        <a:pt x="8" y="21"/>
                      </a:lnTo>
                      <a:lnTo>
                        <a:pt x="11" y="60"/>
                      </a:lnTo>
                      <a:lnTo>
                        <a:pt x="14" y="110"/>
                      </a:lnTo>
                      <a:lnTo>
                        <a:pt x="14" y="139"/>
                      </a:lnTo>
                      <a:lnTo>
                        <a:pt x="10" y="17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Freeform 182"/>
                <p:cNvSpPr>
                  <a:spLocks/>
                </p:cNvSpPr>
                <p:nvPr/>
              </p:nvSpPr>
              <p:spPr bwMode="auto">
                <a:xfrm>
                  <a:off x="1017" y="3609"/>
                  <a:ext cx="7" cy="91"/>
                </a:xfrm>
                <a:custGeom>
                  <a:avLst/>
                  <a:gdLst>
                    <a:gd name="T0" fmla="*/ 0 w 20"/>
                    <a:gd name="T1" fmla="*/ 3 h 273"/>
                    <a:gd name="T2" fmla="*/ 0 w 20"/>
                    <a:gd name="T3" fmla="*/ 2 h 273"/>
                    <a:gd name="T4" fmla="*/ 0 w 20"/>
                    <a:gd name="T5" fmla="*/ 2 h 273"/>
                    <a:gd name="T6" fmla="*/ 0 w 20"/>
                    <a:gd name="T7" fmla="*/ 1 h 273"/>
                    <a:gd name="T8" fmla="*/ 0 w 20"/>
                    <a:gd name="T9" fmla="*/ 0 h 273"/>
                    <a:gd name="T10" fmla="*/ 0 w 20"/>
                    <a:gd name="T11" fmla="*/ 0 h 273"/>
                    <a:gd name="T12" fmla="*/ 0 w 20"/>
                    <a:gd name="T13" fmla="*/ 1 h 273"/>
                    <a:gd name="T14" fmla="*/ 0 w 20"/>
                    <a:gd name="T15" fmla="*/ 1 h 273"/>
                    <a:gd name="T16" fmla="*/ 0 w 20"/>
                    <a:gd name="T17" fmla="*/ 2 h 273"/>
                    <a:gd name="T18" fmla="*/ 0 w 20"/>
                    <a:gd name="T19" fmla="*/ 3 h 273"/>
                    <a:gd name="T20" fmla="*/ 0 w 20"/>
                    <a:gd name="T21" fmla="*/ 3 h 2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73"/>
                    <a:gd name="T35" fmla="*/ 20 w 20"/>
                    <a:gd name="T36" fmla="*/ 273 h 27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73">
                      <a:moveTo>
                        <a:pt x="0" y="273"/>
                      </a:moveTo>
                      <a:lnTo>
                        <a:pt x="4" y="202"/>
                      </a:lnTo>
                      <a:lnTo>
                        <a:pt x="5" y="154"/>
                      </a:lnTo>
                      <a:lnTo>
                        <a:pt x="11" y="87"/>
                      </a:lnTo>
                      <a:lnTo>
                        <a:pt x="14" y="30"/>
                      </a:lnTo>
                      <a:lnTo>
                        <a:pt x="20" y="0"/>
                      </a:lnTo>
                      <a:lnTo>
                        <a:pt x="20" y="62"/>
                      </a:lnTo>
                      <a:lnTo>
                        <a:pt x="20" y="115"/>
                      </a:lnTo>
                      <a:lnTo>
                        <a:pt x="17" y="163"/>
                      </a:lnTo>
                      <a:lnTo>
                        <a:pt x="11" y="206"/>
                      </a:lnTo>
                      <a:lnTo>
                        <a:pt x="0" y="27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" name="Freeform 183"/>
                <p:cNvSpPr>
                  <a:spLocks/>
                </p:cNvSpPr>
                <p:nvPr/>
              </p:nvSpPr>
              <p:spPr bwMode="auto">
                <a:xfrm>
                  <a:off x="1011" y="3578"/>
                  <a:ext cx="7" cy="90"/>
                </a:xfrm>
                <a:custGeom>
                  <a:avLst/>
                  <a:gdLst>
                    <a:gd name="T0" fmla="*/ 0 w 20"/>
                    <a:gd name="T1" fmla="*/ 3 h 271"/>
                    <a:gd name="T2" fmla="*/ 0 w 20"/>
                    <a:gd name="T3" fmla="*/ 3 h 271"/>
                    <a:gd name="T4" fmla="*/ 0 w 20"/>
                    <a:gd name="T5" fmla="*/ 2 h 271"/>
                    <a:gd name="T6" fmla="*/ 0 w 20"/>
                    <a:gd name="T7" fmla="*/ 1 h 271"/>
                    <a:gd name="T8" fmla="*/ 0 w 20"/>
                    <a:gd name="T9" fmla="*/ 1 h 271"/>
                    <a:gd name="T10" fmla="*/ 0 w 20"/>
                    <a:gd name="T11" fmla="*/ 0 h 271"/>
                    <a:gd name="T12" fmla="*/ 0 w 20"/>
                    <a:gd name="T13" fmla="*/ 0 h 271"/>
                    <a:gd name="T14" fmla="*/ 0 w 20"/>
                    <a:gd name="T15" fmla="*/ 1 h 271"/>
                    <a:gd name="T16" fmla="*/ 0 w 20"/>
                    <a:gd name="T17" fmla="*/ 1 h 271"/>
                    <a:gd name="T18" fmla="*/ 0 w 20"/>
                    <a:gd name="T19" fmla="*/ 2 h 271"/>
                    <a:gd name="T20" fmla="*/ 0 w 20"/>
                    <a:gd name="T21" fmla="*/ 3 h 271"/>
                    <a:gd name="T22" fmla="*/ 0 w 20"/>
                    <a:gd name="T23" fmla="*/ 3 h 2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0"/>
                    <a:gd name="T37" fmla="*/ 0 h 271"/>
                    <a:gd name="T38" fmla="*/ 20 w 20"/>
                    <a:gd name="T39" fmla="*/ 271 h 27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0" h="271">
                      <a:moveTo>
                        <a:pt x="3" y="271"/>
                      </a:moveTo>
                      <a:lnTo>
                        <a:pt x="6" y="218"/>
                      </a:lnTo>
                      <a:lnTo>
                        <a:pt x="6" y="154"/>
                      </a:lnTo>
                      <a:lnTo>
                        <a:pt x="9" y="104"/>
                      </a:lnTo>
                      <a:lnTo>
                        <a:pt x="0" y="62"/>
                      </a:lnTo>
                      <a:lnTo>
                        <a:pt x="1" y="28"/>
                      </a:lnTo>
                      <a:lnTo>
                        <a:pt x="0" y="0"/>
                      </a:lnTo>
                      <a:lnTo>
                        <a:pt x="9" y="69"/>
                      </a:lnTo>
                      <a:lnTo>
                        <a:pt x="20" y="93"/>
                      </a:lnTo>
                      <a:lnTo>
                        <a:pt x="16" y="145"/>
                      </a:lnTo>
                      <a:lnTo>
                        <a:pt x="15" y="214"/>
                      </a:lnTo>
                      <a:lnTo>
                        <a:pt x="3" y="27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Freeform 184"/>
                <p:cNvSpPr>
                  <a:spLocks/>
                </p:cNvSpPr>
                <p:nvPr/>
              </p:nvSpPr>
              <p:spPr bwMode="auto">
                <a:xfrm>
                  <a:off x="1008" y="3608"/>
                  <a:ext cx="3" cy="48"/>
                </a:xfrm>
                <a:custGeom>
                  <a:avLst/>
                  <a:gdLst>
                    <a:gd name="T0" fmla="*/ 0 w 10"/>
                    <a:gd name="T1" fmla="*/ 2 h 144"/>
                    <a:gd name="T2" fmla="*/ 0 w 10"/>
                    <a:gd name="T3" fmla="*/ 1 h 144"/>
                    <a:gd name="T4" fmla="*/ 0 w 10"/>
                    <a:gd name="T5" fmla="*/ 1 h 144"/>
                    <a:gd name="T6" fmla="*/ 0 w 10"/>
                    <a:gd name="T7" fmla="*/ 0 h 144"/>
                    <a:gd name="T8" fmla="*/ 0 w 10"/>
                    <a:gd name="T9" fmla="*/ 0 h 144"/>
                    <a:gd name="T10" fmla="*/ 0 w 10"/>
                    <a:gd name="T11" fmla="*/ 0 h 144"/>
                    <a:gd name="T12" fmla="*/ 0 w 10"/>
                    <a:gd name="T13" fmla="*/ 1 h 144"/>
                    <a:gd name="T14" fmla="*/ 0 w 10"/>
                    <a:gd name="T15" fmla="*/ 1 h 144"/>
                    <a:gd name="T16" fmla="*/ 0 w 10"/>
                    <a:gd name="T17" fmla="*/ 2 h 1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44"/>
                    <a:gd name="T29" fmla="*/ 10 w 10"/>
                    <a:gd name="T30" fmla="*/ 144 h 1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44">
                      <a:moveTo>
                        <a:pt x="0" y="144"/>
                      </a:moveTo>
                      <a:lnTo>
                        <a:pt x="0" y="92"/>
                      </a:lnTo>
                      <a:lnTo>
                        <a:pt x="0" y="57"/>
                      </a:lnTo>
                      <a:lnTo>
                        <a:pt x="0" y="25"/>
                      </a:lnTo>
                      <a:lnTo>
                        <a:pt x="0" y="0"/>
                      </a:lnTo>
                      <a:lnTo>
                        <a:pt x="5" y="25"/>
                      </a:lnTo>
                      <a:lnTo>
                        <a:pt x="10" y="67"/>
                      </a:lnTo>
                      <a:lnTo>
                        <a:pt x="10" y="112"/>
                      </a:lnTo>
                      <a:lnTo>
                        <a:pt x="0" y="14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" name="Freeform 185"/>
                <p:cNvSpPr>
                  <a:spLocks/>
                </p:cNvSpPr>
                <p:nvPr/>
              </p:nvSpPr>
              <p:spPr bwMode="auto">
                <a:xfrm>
                  <a:off x="1012" y="3550"/>
                  <a:ext cx="8" cy="60"/>
                </a:xfrm>
                <a:custGeom>
                  <a:avLst/>
                  <a:gdLst>
                    <a:gd name="T0" fmla="*/ 0 w 25"/>
                    <a:gd name="T1" fmla="*/ 2 h 182"/>
                    <a:gd name="T2" fmla="*/ 0 w 25"/>
                    <a:gd name="T3" fmla="*/ 2 h 182"/>
                    <a:gd name="T4" fmla="*/ 0 w 25"/>
                    <a:gd name="T5" fmla="*/ 1 h 182"/>
                    <a:gd name="T6" fmla="*/ 0 w 25"/>
                    <a:gd name="T7" fmla="*/ 1 h 182"/>
                    <a:gd name="T8" fmla="*/ 0 w 25"/>
                    <a:gd name="T9" fmla="*/ 0 h 182"/>
                    <a:gd name="T10" fmla="*/ 0 w 25"/>
                    <a:gd name="T11" fmla="*/ 0 h 182"/>
                    <a:gd name="T12" fmla="*/ 0 w 25"/>
                    <a:gd name="T13" fmla="*/ 0 h 182"/>
                    <a:gd name="T14" fmla="*/ 0 w 25"/>
                    <a:gd name="T15" fmla="*/ 1 h 182"/>
                    <a:gd name="T16" fmla="*/ 0 w 25"/>
                    <a:gd name="T17" fmla="*/ 2 h 182"/>
                    <a:gd name="T18" fmla="*/ 0 w 25"/>
                    <a:gd name="T19" fmla="*/ 2 h 1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5"/>
                    <a:gd name="T31" fmla="*/ 0 h 182"/>
                    <a:gd name="T32" fmla="*/ 25 w 25"/>
                    <a:gd name="T33" fmla="*/ 182 h 1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5" h="182">
                      <a:moveTo>
                        <a:pt x="25" y="182"/>
                      </a:moveTo>
                      <a:lnTo>
                        <a:pt x="12" y="135"/>
                      </a:lnTo>
                      <a:lnTo>
                        <a:pt x="6" y="93"/>
                      </a:lnTo>
                      <a:lnTo>
                        <a:pt x="3" y="53"/>
                      </a:lnTo>
                      <a:lnTo>
                        <a:pt x="0" y="33"/>
                      </a:lnTo>
                      <a:lnTo>
                        <a:pt x="3" y="0"/>
                      </a:lnTo>
                      <a:lnTo>
                        <a:pt x="9" y="40"/>
                      </a:lnTo>
                      <a:lnTo>
                        <a:pt x="13" y="104"/>
                      </a:lnTo>
                      <a:lnTo>
                        <a:pt x="25" y="156"/>
                      </a:lnTo>
                      <a:lnTo>
                        <a:pt x="25" y="18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Freeform 186"/>
                <p:cNvSpPr>
                  <a:spLocks/>
                </p:cNvSpPr>
                <p:nvPr/>
              </p:nvSpPr>
              <p:spPr bwMode="auto">
                <a:xfrm>
                  <a:off x="1019" y="3535"/>
                  <a:ext cx="5" cy="69"/>
                </a:xfrm>
                <a:custGeom>
                  <a:avLst/>
                  <a:gdLst>
                    <a:gd name="T0" fmla="*/ 0 w 15"/>
                    <a:gd name="T1" fmla="*/ 3 h 207"/>
                    <a:gd name="T2" fmla="*/ 0 w 15"/>
                    <a:gd name="T3" fmla="*/ 2 h 207"/>
                    <a:gd name="T4" fmla="*/ 0 w 15"/>
                    <a:gd name="T5" fmla="*/ 1 h 207"/>
                    <a:gd name="T6" fmla="*/ 0 w 15"/>
                    <a:gd name="T7" fmla="*/ 1 h 207"/>
                    <a:gd name="T8" fmla="*/ 0 w 15"/>
                    <a:gd name="T9" fmla="*/ 0 h 207"/>
                    <a:gd name="T10" fmla="*/ 0 w 15"/>
                    <a:gd name="T11" fmla="*/ 0 h 207"/>
                    <a:gd name="T12" fmla="*/ 0 w 15"/>
                    <a:gd name="T13" fmla="*/ 1 h 207"/>
                    <a:gd name="T14" fmla="*/ 0 w 15"/>
                    <a:gd name="T15" fmla="*/ 1 h 207"/>
                    <a:gd name="T16" fmla="*/ 0 w 15"/>
                    <a:gd name="T17" fmla="*/ 2 h 207"/>
                    <a:gd name="T18" fmla="*/ 0 w 15"/>
                    <a:gd name="T19" fmla="*/ 3 h 2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"/>
                    <a:gd name="T31" fmla="*/ 0 h 207"/>
                    <a:gd name="T32" fmla="*/ 15 w 15"/>
                    <a:gd name="T33" fmla="*/ 207 h 20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" h="207">
                      <a:moveTo>
                        <a:pt x="15" y="207"/>
                      </a:moveTo>
                      <a:lnTo>
                        <a:pt x="3" y="147"/>
                      </a:lnTo>
                      <a:lnTo>
                        <a:pt x="0" y="101"/>
                      </a:lnTo>
                      <a:lnTo>
                        <a:pt x="0" y="54"/>
                      </a:lnTo>
                      <a:lnTo>
                        <a:pt x="2" y="16"/>
                      </a:lnTo>
                      <a:lnTo>
                        <a:pt x="3" y="0"/>
                      </a:lnTo>
                      <a:lnTo>
                        <a:pt x="9" y="68"/>
                      </a:lnTo>
                      <a:lnTo>
                        <a:pt x="9" y="108"/>
                      </a:lnTo>
                      <a:lnTo>
                        <a:pt x="9" y="156"/>
                      </a:lnTo>
                      <a:lnTo>
                        <a:pt x="15" y="20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" name="Freeform 187"/>
                <p:cNvSpPr>
                  <a:spLocks/>
                </p:cNvSpPr>
                <p:nvPr/>
              </p:nvSpPr>
              <p:spPr bwMode="auto">
                <a:xfrm>
                  <a:off x="1022" y="3535"/>
                  <a:ext cx="7" cy="60"/>
                </a:xfrm>
                <a:custGeom>
                  <a:avLst/>
                  <a:gdLst>
                    <a:gd name="T0" fmla="*/ 0 w 19"/>
                    <a:gd name="T1" fmla="*/ 2 h 180"/>
                    <a:gd name="T2" fmla="*/ 0 w 19"/>
                    <a:gd name="T3" fmla="*/ 2 h 180"/>
                    <a:gd name="T4" fmla="*/ 0 w 19"/>
                    <a:gd name="T5" fmla="*/ 1 h 180"/>
                    <a:gd name="T6" fmla="*/ 0 w 19"/>
                    <a:gd name="T7" fmla="*/ 1 h 180"/>
                    <a:gd name="T8" fmla="*/ 0 w 19"/>
                    <a:gd name="T9" fmla="*/ 0 h 180"/>
                    <a:gd name="T10" fmla="*/ 0 w 19"/>
                    <a:gd name="T11" fmla="*/ 0 h 180"/>
                    <a:gd name="T12" fmla="*/ 0 w 19"/>
                    <a:gd name="T13" fmla="*/ 0 h 180"/>
                    <a:gd name="T14" fmla="*/ 0 w 19"/>
                    <a:gd name="T15" fmla="*/ 1 h 180"/>
                    <a:gd name="T16" fmla="*/ 0 w 19"/>
                    <a:gd name="T17" fmla="*/ 1 h 180"/>
                    <a:gd name="T18" fmla="*/ 0 w 19"/>
                    <a:gd name="T19" fmla="*/ 2 h 1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80"/>
                    <a:gd name="T32" fmla="*/ 19 w 19"/>
                    <a:gd name="T33" fmla="*/ 180 h 1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80">
                      <a:moveTo>
                        <a:pt x="10" y="180"/>
                      </a:moveTo>
                      <a:lnTo>
                        <a:pt x="3" y="123"/>
                      </a:lnTo>
                      <a:lnTo>
                        <a:pt x="0" y="82"/>
                      </a:lnTo>
                      <a:lnTo>
                        <a:pt x="3" y="45"/>
                      </a:lnTo>
                      <a:lnTo>
                        <a:pt x="10" y="21"/>
                      </a:lnTo>
                      <a:lnTo>
                        <a:pt x="19" y="0"/>
                      </a:lnTo>
                      <a:lnTo>
                        <a:pt x="16" y="34"/>
                      </a:lnTo>
                      <a:lnTo>
                        <a:pt x="10" y="67"/>
                      </a:lnTo>
                      <a:lnTo>
                        <a:pt x="13" y="117"/>
                      </a:lnTo>
                      <a:lnTo>
                        <a:pt x="10" y="18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Freeform 188"/>
                <p:cNvSpPr>
                  <a:spLocks/>
                </p:cNvSpPr>
                <p:nvPr/>
              </p:nvSpPr>
              <p:spPr bwMode="auto">
                <a:xfrm>
                  <a:off x="874" y="3528"/>
                  <a:ext cx="9" cy="58"/>
                </a:xfrm>
                <a:custGeom>
                  <a:avLst/>
                  <a:gdLst>
                    <a:gd name="T0" fmla="*/ 0 w 29"/>
                    <a:gd name="T1" fmla="*/ 0 h 173"/>
                    <a:gd name="T2" fmla="*/ 0 w 29"/>
                    <a:gd name="T3" fmla="*/ 0 h 173"/>
                    <a:gd name="T4" fmla="*/ 0 w 29"/>
                    <a:gd name="T5" fmla="*/ 0 h 173"/>
                    <a:gd name="T6" fmla="*/ 0 w 29"/>
                    <a:gd name="T7" fmla="*/ 1 h 173"/>
                    <a:gd name="T8" fmla="*/ 0 w 29"/>
                    <a:gd name="T9" fmla="*/ 1 h 173"/>
                    <a:gd name="T10" fmla="*/ 0 w 29"/>
                    <a:gd name="T11" fmla="*/ 1 h 173"/>
                    <a:gd name="T12" fmla="*/ 0 w 29"/>
                    <a:gd name="T13" fmla="*/ 2 h 173"/>
                    <a:gd name="T14" fmla="*/ 0 w 29"/>
                    <a:gd name="T15" fmla="*/ 2 h 173"/>
                    <a:gd name="T16" fmla="*/ 0 w 29"/>
                    <a:gd name="T17" fmla="*/ 2 h 173"/>
                    <a:gd name="T18" fmla="*/ 0 w 29"/>
                    <a:gd name="T19" fmla="*/ 1 h 173"/>
                    <a:gd name="T20" fmla="*/ 0 w 29"/>
                    <a:gd name="T21" fmla="*/ 1 h 173"/>
                    <a:gd name="T22" fmla="*/ 0 w 29"/>
                    <a:gd name="T23" fmla="*/ 0 h 173"/>
                    <a:gd name="T24" fmla="*/ 0 w 29"/>
                    <a:gd name="T25" fmla="*/ 0 h 17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173"/>
                    <a:gd name="T41" fmla="*/ 29 w 29"/>
                    <a:gd name="T42" fmla="*/ 173 h 17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173">
                      <a:moveTo>
                        <a:pt x="0" y="0"/>
                      </a:moveTo>
                      <a:lnTo>
                        <a:pt x="16" y="21"/>
                      </a:lnTo>
                      <a:lnTo>
                        <a:pt x="19" y="35"/>
                      </a:lnTo>
                      <a:lnTo>
                        <a:pt x="22" y="63"/>
                      </a:lnTo>
                      <a:lnTo>
                        <a:pt x="29" y="95"/>
                      </a:lnTo>
                      <a:lnTo>
                        <a:pt x="29" y="117"/>
                      </a:lnTo>
                      <a:lnTo>
                        <a:pt x="29" y="151"/>
                      </a:lnTo>
                      <a:lnTo>
                        <a:pt x="22" y="173"/>
                      </a:lnTo>
                      <a:lnTo>
                        <a:pt x="24" y="145"/>
                      </a:lnTo>
                      <a:lnTo>
                        <a:pt x="24" y="98"/>
                      </a:lnTo>
                      <a:lnTo>
                        <a:pt x="16" y="70"/>
                      </a:lnTo>
                      <a:lnTo>
                        <a:pt x="6" y="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" name="Freeform 189"/>
                <p:cNvSpPr>
                  <a:spLocks/>
                </p:cNvSpPr>
                <p:nvPr/>
              </p:nvSpPr>
              <p:spPr bwMode="auto">
                <a:xfrm>
                  <a:off x="865" y="3519"/>
                  <a:ext cx="13" cy="52"/>
                </a:xfrm>
                <a:custGeom>
                  <a:avLst/>
                  <a:gdLst>
                    <a:gd name="T0" fmla="*/ 0 w 38"/>
                    <a:gd name="T1" fmla="*/ 0 h 156"/>
                    <a:gd name="T2" fmla="*/ 0 w 38"/>
                    <a:gd name="T3" fmla="*/ 0 h 156"/>
                    <a:gd name="T4" fmla="*/ 0 w 38"/>
                    <a:gd name="T5" fmla="*/ 0 h 156"/>
                    <a:gd name="T6" fmla="*/ 0 w 38"/>
                    <a:gd name="T7" fmla="*/ 1 h 156"/>
                    <a:gd name="T8" fmla="*/ 0 w 38"/>
                    <a:gd name="T9" fmla="*/ 1 h 156"/>
                    <a:gd name="T10" fmla="*/ 0 w 38"/>
                    <a:gd name="T11" fmla="*/ 2 h 156"/>
                    <a:gd name="T12" fmla="*/ 0 w 38"/>
                    <a:gd name="T13" fmla="*/ 2 h 156"/>
                    <a:gd name="T14" fmla="*/ 0 w 38"/>
                    <a:gd name="T15" fmla="*/ 2 h 156"/>
                    <a:gd name="T16" fmla="*/ 0 w 38"/>
                    <a:gd name="T17" fmla="*/ 2 h 156"/>
                    <a:gd name="T18" fmla="*/ 0 w 38"/>
                    <a:gd name="T19" fmla="*/ 1 h 156"/>
                    <a:gd name="T20" fmla="*/ 0 w 38"/>
                    <a:gd name="T21" fmla="*/ 1 h 156"/>
                    <a:gd name="T22" fmla="*/ 0 w 38"/>
                    <a:gd name="T23" fmla="*/ 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8"/>
                    <a:gd name="T37" fmla="*/ 0 h 156"/>
                    <a:gd name="T38" fmla="*/ 38 w 38"/>
                    <a:gd name="T39" fmla="*/ 156 h 15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8" h="156">
                      <a:moveTo>
                        <a:pt x="0" y="0"/>
                      </a:moveTo>
                      <a:lnTo>
                        <a:pt x="13" y="18"/>
                      </a:lnTo>
                      <a:lnTo>
                        <a:pt x="17" y="33"/>
                      </a:lnTo>
                      <a:lnTo>
                        <a:pt x="14" y="58"/>
                      </a:lnTo>
                      <a:lnTo>
                        <a:pt x="29" y="96"/>
                      </a:lnTo>
                      <a:lnTo>
                        <a:pt x="35" y="124"/>
                      </a:lnTo>
                      <a:lnTo>
                        <a:pt x="38" y="149"/>
                      </a:lnTo>
                      <a:lnTo>
                        <a:pt x="36" y="156"/>
                      </a:lnTo>
                      <a:lnTo>
                        <a:pt x="28" y="122"/>
                      </a:lnTo>
                      <a:lnTo>
                        <a:pt x="22" y="85"/>
                      </a:lnTo>
                      <a:lnTo>
                        <a:pt x="6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" name="Freeform 190"/>
                <p:cNvSpPr>
                  <a:spLocks/>
                </p:cNvSpPr>
                <p:nvPr/>
              </p:nvSpPr>
              <p:spPr bwMode="auto">
                <a:xfrm>
                  <a:off x="858" y="3513"/>
                  <a:ext cx="7" cy="37"/>
                </a:xfrm>
                <a:custGeom>
                  <a:avLst/>
                  <a:gdLst>
                    <a:gd name="T0" fmla="*/ 0 w 21"/>
                    <a:gd name="T1" fmla="*/ 0 h 111"/>
                    <a:gd name="T2" fmla="*/ 0 w 21"/>
                    <a:gd name="T3" fmla="*/ 0 h 111"/>
                    <a:gd name="T4" fmla="*/ 0 w 21"/>
                    <a:gd name="T5" fmla="*/ 1 h 111"/>
                    <a:gd name="T6" fmla="*/ 0 w 21"/>
                    <a:gd name="T7" fmla="*/ 1 h 111"/>
                    <a:gd name="T8" fmla="*/ 0 w 21"/>
                    <a:gd name="T9" fmla="*/ 1 h 111"/>
                    <a:gd name="T10" fmla="*/ 0 w 21"/>
                    <a:gd name="T11" fmla="*/ 1 h 111"/>
                    <a:gd name="T12" fmla="*/ 0 w 21"/>
                    <a:gd name="T13" fmla="*/ 1 h 111"/>
                    <a:gd name="T14" fmla="*/ 0 w 21"/>
                    <a:gd name="T15" fmla="*/ 0 h 111"/>
                    <a:gd name="T16" fmla="*/ 0 w 21"/>
                    <a:gd name="T17" fmla="*/ 0 h 1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1"/>
                    <a:gd name="T29" fmla="*/ 21 w 21"/>
                    <a:gd name="T30" fmla="*/ 111 h 1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1">
                      <a:moveTo>
                        <a:pt x="0" y="0"/>
                      </a:moveTo>
                      <a:lnTo>
                        <a:pt x="5" y="23"/>
                      </a:lnTo>
                      <a:lnTo>
                        <a:pt x="11" y="68"/>
                      </a:lnTo>
                      <a:lnTo>
                        <a:pt x="11" y="94"/>
                      </a:lnTo>
                      <a:lnTo>
                        <a:pt x="16" y="111"/>
                      </a:lnTo>
                      <a:lnTo>
                        <a:pt x="21" y="85"/>
                      </a:lnTo>
                      <a:lnTo>
                        <a:pt x="18" y="50"/>
                      </a:lnTo>
                      <a:lnTo>
                        <a:pt x="18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Freeform 191"/>
                <p:cNvSpPr>
                  <a:spLocks/>
                </p:cNvSpPr>
                <p:nvPr/>
              </p:nvSpPr>
              <p:spPr bwMode="auto">
                <a:xfrm>
                  <a:off x="837" y="3497"/>
                  <a:ext cx="20" cy="26"/>
                </a:xfrm>
                <a:custGeom>
                  <a:avLst/>
                  <a:gdLst>
                    <a:gd name="T0" fmla="*/ 0 w 60"/>
                    <a:gd name="T1" fmla="*/ 0 h 78"/>
                    <a:gd name="T2" fmla="*/ 0 w 60"/>
                    <a:gd name="T3" fmla="*/ 0 h 78"/>
                    <a:gd name="T4" fmla="*/ 0 w 60"/>
                    <a:gd name="T5" fmla="*/ 1 h 78"/>
                    <a:gd name="T6" fmla="*/ 0 w 60"/>
                    <a:gd name="T7" fmla="*/ 1 h 78"/>
                    <a:gd name="T8" fmla="*/ 0 w 60"/>
                    <a:gd name="T9" fmla="*/ 1 h 78"/>
                    <a:gd name="T10" fmla="*/ 1 w 60"/>
                    <a:gd name="T11" fmla="*/ 1 h 78"/>
                    <a:gd name="T12" fmla="*/ 1 w 60"/>
                    <a:gd name="T13" fmla="*/ 1 h 78"/>
                    <a:gd name="T14" fmla="*/ 1 w 60"/>
                    <a:gd name="T15" fmla="*/ 1 h 78"/>
                    <a:gd name="T16" fmla="*/ 0 w 60"/>
                    <a:gd name="T17" fmla="*/ 1 h 78"/>
                    <a:gd name="T18" fmla="*/ 0 w 60"/>
                    <a:gd name="T19" fmla="*/ 1 h 78"/>
                    <a:gd name="T20" fmla="*/ 0 w 60"/>
                    <a:gd name="T21" fmla="*/ 0 h 78"/>
                    <a:gd name="T22" fmla="*/ 0 w 60"/>
                    <a:gd name="T23" fmla="*/ 0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0"/>
                    <a:gd name="T37" fmla="*/ 0 h 78"/>
                    <a:gd name="T38" fmla="*/ 60 w 60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0" h="78">
                      <a:moveTo>
                        <a:pt x="1" y="0"/>
                      </a:moveTo>
                      <a:lnTo>
                        <a:pt x="0" y="17"/>
                      </a:lnTo>
                      <a:lnTo>
                        <a:pt x="4" y="43"/>
                      </a:lnTo>
                      <a:lnTo>
                        <a:pt x="10" y="60"/>
                      </a:lnTo>
                      <a:lnTo>
                        <a:pt x="29" y="72"/>
                      </a:lnTo>
                      <a:lnTo>
                        <a:pt x="50" y="78"/>
                      </a:lnTo>
                      <a:lnTo>
                        <a:pt x="60" y="72"/>
                      </a:lnTo>
                      <a:lnTo>
                        <a:pt x="44" y="68"/>
                      </a:lnTo>
                      <a:lnTo>
                        <a:pt x="25" y="58"/>
                      </a:lnTo>
                      <a:lnTo>
                        <a:pt x="16" y="42"/>
                      </a:lnTo>
                      <a:lnTo>
                        <a:pt x="13" y="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" name="Freeform 192"/>
                <p:cNvSpPr>
                  <a:spLocks/>
                </p:cNvSpPr>
                <p:nvPr/>
              </p:nvSpPr>
              <p:spPr bwMode="auto">
                <a:xfrm>
                  <a:off x="840" y="3491"/>
                  <a:ext cx="16" cy="25"/>
                </a:xfrm>
                <a:custGeom>
                  <a:avLst/>
                  <a:gdLst>
                    <a:gd name="T0" fmla="*/ 0 w 48"/>
                    <a:gd name="T1" fmla="*/ 0 h 73"/>
                    <a:gd name="T2" fmla="*/ 0 w 48"/>
                    <a:gd name="T3" fmla="*/ 0 h 73"/>
                    <a:gd name="T4" fmla="*/ 0 w 48"/>
                    <a:gd name="T5" fmla="*/ 0 h 73"/>
                    <a:gd name="T6" fmla="*/ 0 w 48"/>
                    <a:gd name="T7" fmla="*/ 1 h 73"/>
                    <a:gd name="T8" fmla="*/ 0 w 48"/>
                    <a:gd name="T9" fmla="*/ 1 h 73"/>
                    <a:gd name="T10" fmla="*/ 0 w 48"/>
                    <a:gd name="T11" fmla="*/ 1 h 73"/>
                    <a:gd name="T12" fmla="*/ 1 w 48"/>
                    <a:gd name="T13" fmla="*/ 1 h 73"/>
                    <a:gd name="T14" fmla="*/ 0 w 48"/>
                    <a:gd name="T15" fmla="*/ 1 h 73"/>
                    <a:gd name="T16" fmla="*/ 0 w 48"/>
                    <a:gd name="T17" fmla="*/ 1 h 73"/>
                    <a:gd name="T18" fmla="*/ 0 w 48"/>
                    <a:gd name="T19" fmla="*/ 0 h 73"/>
                    <a:gd name="T20" fmla="*/ 0 w 48"/>
                    <a:gd name="T21" fmla="*/ 0 h 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"/>
                    <a:gd name="T34" fmla="*/ 0 h 73"/>
                    <a:gd name="T35" fmla="*/ 48 w 48"/>
                    <a:gd name="T36" fmla="*/ 73 h 7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" h="73">
                      <a:moveTo>
                        <a:pt x="1" y="0"/>
                      </a:moveTo>
                      <a:lnTo>
                        <a:pt x="0" y="17"/>
                      </a:lnTo>
                      <a:lnTo>
                        <a:pt x="7" y="39"/>
                      </a:lnTo>
                      <a:lnTo>
                        <a:pt x="14" y="63"/>
                      </a:lnTo>
                      <a:lnTo>
                        <a:pt x="23" y="71"/>
                      </a:lnTo>
                      <a:lnTo>
                        <a:pt x="36" y="73"/>
                      </a:lnTo>
                      <a:lnTo>
                        <a:pt x="48" y="71"/>
                      </a:lnTo>
                      <a:lnTo>
                        <a:pt x="29" y="64"/>
                      </a:lnTo>
                      <a:lnTo>
                        <a:pt x="16" y="41"/>
                      </a:lnTo>
                      <a:lnTo>
                        <a:pt x="16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Freeform 193"/>
                <p:cNvSpPr>
                  <a:spLocks/>
                </p:cNvSpPr>
                <p:nvPr/>
              </p:nvSpPr>
              <p:spPr bwMode="auto">
                <a:xfrm>
                  <a:off x="841" y="3478"/>
                  <a:ext cx="13" cy="32"/>
                </a:xfrm>
                <a:custGeom>
                  <a:avLst/>
                  <a:gdLst>
                    <a:gd name="T0" fmla="*/ 0 w 37"/>
                    <a:gd name="T1" fmla="*/ 0 h 95"/>
                    <a:gd name="T2" fmla="*/ 0 w 37"/>
                    <a:gd name="T3" fmla="*/ 0 h 95"/>
                    <a:gd name="T4" fmla="*/ 0 w 37"/>
                    <a:gd name="T5" fmla="*/ 0 h 95"/>
                    <a:gd name="T6" fmla="*/ 0 w 37"/>
                    <a:gd name="T7" fmla="*/ 1 h 95"/>
                    <a:gd name="T8" fmla="*/ 0 w 37"/>
                    <a:gd name="T9" fmla="*/ 1 h 95"/>
                    <a:gd name="T10" fmla="*/ 1 w 37"/>
                    <a:gd name="T11" fmla="*/ 1 h 95"/>
                    <a:gd name="T12" fmla="*/ 0 w 37"/>
                    <a:gd name="T13" fmla="*/ 1 h 95"/>
                    <a:gd name="T14" fmla="*/ 0 w 37"/>
                    <a:gd name="T15" fmla="*/ 0 h 95"/>
                    <a:gd name="T16" fmla="*/ 0 w 37"/>
                    <a:gd name="T17" fmla="*/ 0 h 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95"/>
                    <a:gd name="T29" fmla="*/ 37 w 37"/>
                    <a:gd name="T30" fmla="*/ 95 h 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95">
                      <a:moveTo>
                        <a:pt x="2" y="0"/>
                      </a:moveTo>
                      <a:lnTo>
                        <a:pt x="0" y="21"/>
                      </a:lnTo>
                      <a:lnTo>
                        <a:pt x="3" y="35"/>
                      </a:lnTo>
                      <a:lnTo>
                        <a:pt x="9" y="56"/>
                      </a:lnTo>
                      <a:lnTo>
                        <a:pt x="21" y="78"/>
                      </a:lnTo>
                      <a:lnTo>
                        <a:pt x="37" y="95"/>
                      </a:lnTo>
                      <a:lnTo>
                        <a:pt x="25" y="71"/>
                      </a:lnTo>
                      <a:lnTo>
                        <a:pt x="15" y="3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" name="Freeform 194"/>
                <p:cNvSpPr>
                  <a:spLocks/>
                </p:cNvSpPr>
                <p:nvPr/>
              </p:nvSpPr>
              <p:spPr bwMode="auto">
                <a:xfrm>
                  <a:off x="840" y="3457"/>
                  <a:ext cx="14" cy="46"/>
                </a:xfrm>
                <a:custGeom>
                  <a:avLst/>
                  <a:gdLst>
                    <a:gd name="T0" fmla="*/ 0 w 44"/>
                    <a:gd name="T1" fmla="*/ 2 h 139"/>
                    <a:gd name="T2" fmla="*/ 0 w 44"/>
                    <a:gd name="T3" fmla="*/ 1 h 139"/>
                    <a:gd name="T4" fmla="*/ 0 w 44"/>
                    <a:gd name="T5" fmla="*/ 1 h 139"/>
                    <a:gd name="T6" fmla="*/ 0 w 44"/>
                    <a:gd name="T7" fmla="*/ 1 h 139"/>
                    <a:gd name="T8" fmla="*/ 0 w 44"/>
                    <a:gd name="T9" fmla="*/ 1 h 139"/>
                    <a:gd name="T10" fmla="*/ 0 w 44"/>
                    <a:gd name="T11" fmla="*/ 0 h 139"/>
                    <a:gd name="T12" fmla="*/ 0 w 44"/>
                    <a:gd name="T13" fmla="*/ 0 h 139"/>
                    <a:gd name="T14" fmla="*/ 0 w 44"/>
                    <a:gd name="T15" fmla="*/ 0 h 139"/>
                    <a:gd name="T16" fmla="*/ 0 w 44"/>
                    <a:gd name="T17" fmla="*/ 0 h 139"/>
                    <a:gd name="T18" fmla="*/ 0 w 44"/>
                    <a:gd name="T19" fmla="*/ 1 h 139"/>
                    <a:gd name="T20" fmla="*/ 0 w 44"/>
                    <a:gd name="T21" fmla="*/ 1 h 139"/>
                    <a:gd name="T22" fmla="*/ 0 w 44"/>
                    <a:gd name="T23" fmla="*/ 1 h 139"/>
                    <a:gd name="T24" fmla="*/ 0 w 44"/>
                    <a:gd name="T25" fmla="*/ 2 h 1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139"/>
                    <a:gd name="T41" fmla="*/ 44 w 44"/>
                    <a:gd name="T42" fmla="*/ 139 h 1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139">
                      <a:moveTo>
                        <a:pt x="44" y="139"/>
                      </a:moveTo>
                      <a:lnTo>
                        <a:pt x="32" y="118"/>
                      </a:lnTo>
                      <a:lnTo>
                        <a:pt x="26" y="96"/>
                      </a:lnTo>
                      <a:lnTo>
                        <a:pt x="14" y="71"/>
                      </a:lnTo>
                      <a:lnTo>
                        <a:pt x="7" y="54"/>
                      </a:lnTo>
                      <a:lnTo>
                        <a:pt x="4" y="39"/>
                      </a:lnTo>
                      <a:lnTo>
                        <a:pt x="0" y="11"/>
                      </a:lnTo>
                      <a:lnTo>
                        <a:pt x="0" y="0"/>
                      </a:lnTo>
                      <a:lnTo>
                        <a:pt x="10" y="28"/>
                      </a:lnTo>
                      <a:lnTo>
                        <a:pt x="16" y="53"/>
                      </a:lnTo>
                      <a:lnTo>
                        <a:pt x="23" y="79"/>
                      </a:lnTo>
                      <a:lnTo>
                        <a:pt x="32" y="108"/>
                      </a:lnTo>
                      <a:lnTo>
                        <a:pt x="44" y="13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Freeform 195"/>
                <p:cNvSpPr>
                  <a:spLocks/>
                </p:cNvSpPr>
                <p:nvPr/>
              </p:nvSpPr>
              <p:spPr bwMode="auto">
                <a:xfrm>
                  <a:off x="837" y="3517"/>
                  <a:ext cx="23" cy="14"/>
                </a:xfrm>
                <a:custGeom>
                  <a:avLst/>
                  <a:gdLst>
                    <a:gd name="T0" fmla="*/ 0 w 69"/>
                    <a:gd name="T1" fmla="*/ 0 h 42"/>
                    <a:gd name="T2" fmla="*/ 0 w 69"/>
                    <a:gd name="T3" fmla="*/ 0 h 42"/>
                    <a:gd name="T4" fmla="*/ 0 w 69"/>
                    <a:gd name="T5" fmla="*/ 0 h 42"/>
                    <a:gd name="T6" fmla="*/ 1 w 69"/>
                    <a:gd name="T7" fmla="*/ 0 h 42"/>
                    <a:gd name="T8" fmla="*/ 1 w 69"/>
                    <a:gd name="T9" fmla="*/ 0 h 42"/>
                    <a:gd name="T10" fmla="*/ 1 w 69"/>
                    <a:gd name="T11" fmla="*/ 0 h 42"/>
                    <a:gd name="T12" fmla="*/ 1 w 69"/>
                    <a:gd name="T13" fmla="*/ 0 h 42"/>
                    <a:gd name="T14" fmla="*/ 1 w 69"/>
                    <a:gd name="T15" fmla="*/ 1 h 42"/>
                    <a:gd name="T16" fmla="*/ 0 w 69"/>
                    <a:gd name="T17" fmla="*/ 0 h 42"/>
                    <a:gd name="T18" fmla="*/ 0 w 69"/>
                    <a:gd name="T19" fmla="*/ 0 h 42"/>
                    <a:gd name="T20" fmla="*/ 0 w 69"/>
                    <a:gd name="T21" fmla="*/ 0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42"/>
                    <a:gd name="T35" fmla="*/ 69 w 69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42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31" y="25"/>
                      </a:lnTo>
                      <a:lnTo>
                        <a:pt x="50" y="28"/>
                      </a:lnTo>
                      <a:lnTo>
                        <a:pt x="63" y="25"/>
                      </a:lnTo>
                      <a:lnTo>
                        <a:pt x="69" y="19"/>
                      </a:lnTo>
                      <a:lnTo>
                        <a:pt x="63" y="35"/>
                      </a:lnTo>
                      <a:lnTo>
                        <a:pt x="41" y="42"/>
                      </a:lnTo>
                      <a:lnTo>
                        <a:pt x="26" y="35"/>
                      </a:lnTo>
                      <a:lnTo>
                        <a:pt x="16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Freeform 196"/>
                <p:cNvSpPr>
                  <a:spLocks/>
                </p:cNvSpPr>
                <p:nvPr/>
              </p:nvSpPr>
              <p:spPr bwMode="auto">
                <a:xfrm>
                  <a:off x="847" y="3531"/>
                  <a:ext cx="12" cy="16"/>
                </a:xfrm>
                <a:custGeom>
                  <a:avLst/>
                  <a:gdLst>
                    <a:gd name="T0" fmla="*/ 0 w 35"/>
                    <a:gd name="T1" fmla="*/ 0 h 47"/>
                    <a:gd name="T2" fmla="*/ 0 w 35"/>
                    <a:gd name="T3" fmla="*/ 0 h 47"/>
                    <a:gd name="T4" fmla="*/ 0 w 35"/>
                    <a:gd name="T5" fmla="*/ 0 h 47"/>
                    <a:gd name="T6" fmla="*/ 0 w 35"/>
                    <a:gd name="T7" fmla="*/ 0 h 47"/>
                    <a:gd name="T8" fmla="*/ 0 w 35"/>
                    <a:gd name="T9" fmla="*/ 0 h 47"/>
                    <a:gd name="T10" fmla="*/ 0 w 35"/>
                    <a:gd name="T11" fmla="*/ 1 h 47"/>
                    <a:gd name="T12" fmla="*/ 0 w 35"/>
                    <a:gd name="T13" fmla="*/ 0 h 47"/>
                    <a:gd name="T14" fmla="*/ 0 w 35"/>
                    <a:gd name="T15" fmla="*/ 0 h 47"/>
                    <a:gd name="T16" fmla="*/ 0 w 35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47"/>
                    <a:gd name="T29" fmla="*/ 35 w 35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47">
                      <a:moveTo>
                        <a:pt x="0" y="8"/>
                      </a:moveTo>
                      <a:lnTo>
                        <a:pt x="15" y="11"/>
                      </a:lnTo>
                      <a:lnTo>
                        <a:pt x="28" y="8"/>
                      </a:lnTo>
                      <a:lnTo>
                        <a:pt x="32" y="0"/>
                      </a:lnTo>
                      <a:lnTo>
                        <a:pt x="35" y="23"/>
                      </a:lnTo>
                      <a:lnTo>
                        <a:pt x="32" y="47"/>
                      </a:lnTo>
                      <a:lnTo>
                        <a:pt x="25" y="26"/>
                      </a:lnTo>
                      <a:lnTo>
                        <a:pt x="25" y="1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Freeform 197"/>
                <p:cNvSpPr>
                  <a:spLocks/>
                </p:cNvSpPr>
                <p:nvPr/>
              </p:nvSpPr>
              <p:spPr bwMode="auto">
                <a:xfrm>
                  <a:off x="866" y="3548"/>
                  <a:ext cx="8" cy="21"/>
                </a:xfrm>
                <a:custGeom>
                  <a:avLst/>
                  <a:gdLst>
                    <a:gd name="T0" fmla="*/ 0 w 22"/>
                    <a:gd name="T1" fmla="*/ 0 h 65"/>
                    <a:gd name="T2" fmla="*/ 0 w 22"/>
                    <a:gd name="T3" fmla="*/ 0 h 65"/>
                    <a:gd name="T4" fmla="*/ 0 w 22"/>
                    <a:gd name="T5" fmla="*/ 1 h 65"/>
                    <a:gd name="T6" fmla="*/ 0 w 22"/>
                    <a:gd name="T7" fmla="*/ 1 h 65"/>
                    <a:gd name="T8" fmla="*/ 0 w 22"/>
                    <a:gd name="T9" fmla="*/ 0 h 65"/>
                    <a:gd name="T10" fmla="*/ 0 w 22"/>
                    <a:gd name="T11" fmla="*/ 0 h 6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"/>
                    <a:gd name="T19" fmla="*/ 0 h 65"/>
                    <a:gd name="T20" fmla="*/ 22 w 22"/>
                    <a:gd name="T21" fmla="*/ 65 h 6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" h="65">
                      <a:moveTo>
                        <a:pt x="0" y="0"/>
                      </a:moveTo>
                      <a:lnTo>
                        <a:pt x="3" y="21"/>
                      </a:lnTo>
                      <a:lnTo>
                        <a:pt x="10" y="44"/>
                      </a:lnTo>
                      <a:lnTo>
                        <a:pt x="22" y="65"/>
                      </a:lnTo>
                      <a:lnTo>
                        <a:pt x="13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" name="Freeform 198"/>
                <p:cNvSpPr>
                  <a:spLocks/>
                </p:cNvSpPr>
                <p:nvPr/>
              </p:nvSpPr>
              <p:spPr bwMode="auto">
                <a:xfrm>
                  <a:off x="922" y="3549"/>
                  <a:ext cx="11" cy="41"/>
                </a:xfrm>
                <a:custGeom>
                  <a:avLst/>
                  <a:gdLst>
                    <a:gd name="T0" fmla="*/ 0 w 32"/>
                    <a:gd name="T1" fmla="*/ 0 h 124"/>
                    <a:gd name="T2" fmla="*/ 0 w 32"/>
                    <a:gd name="T3" fmla="*/ 0 h 124"/>
                    <a:gd name="T4" fmla="*/ 0 w 32"/>
                    <a:gd name="T5" fmla="*/ 1 h 124"/>
                    <a:gd name="T6" fmla="*/ 0 w 32"/>
                    <a:gd name="T7" fmla="*/ 1 h 124"/>
                    <a:gd name="T8" fmla="*/ 0 w 32"/>
                    <a:gd name="T9" fmla="*/ 1 h 124"/>
                    <a:gd name="T10" fmla="*/ 0 w 32"/>
                    <a:gd name="T11" fmla="*/ 2 h 124"/>
                    <a:gd name="T12" fmla="*/ 0 w 32"/>
                    <a:gd name="T13" fmla="*/ 1 h 124"/>
                    <a:gd name="T14" fmla="*/ 0 w 32"/>
                    <a:gd name="T15" fmla="*/ 1 h 124"/>
                    <a:gd name="T16" fmla="*/ 0 w 32"/>
                    <a:gd name="T17" fmla="*/ 0 h 124"/>
                    <a:gd name="T18" fmla="*/ 0 w 32"/>
                    <a:gd name="T19" fmla="*/ 0 h 1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2"/>
                    <a:gd name="T31" fmla="*/ 0 h 124"/>
                    <a:gd name="T32" fmla="*/ 32 w 32"/>
                    <a:gd name="T33" fmla="*/ 124 h 1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2" h="124">
                      <a:moveTo>
                        <a:pt x="32" y="0"/>
                      </a:moveTo>
                      <a:lnTo>
                        <a:pt x="27" y="32"/>
                      </a:lnTo>
                      <a:lnTo>
                        <a:pt x="21" y="60"/>
                      </a:lnTo>
                      <a:lnTo>
                        <a:pt x="12" y="79"/>
                      </a:lnTo>
                      <a:lnTo>
                        <a:pt x="8" y="93"/>
                      </a:lnTo>
                      <a:lnTo>
                        <a:pt x="0" y="124"/>
                      </a:lnTo>
                      <a:lnTo>
                        <a:pt x="19" y="78"/>
                      </a:lnTo>
                      <a:lnTo>
                        <a:pt x="30" y="49"/>
                      </a:lnTo>
                      <a:lnTo>
                        <a:pt x="30" y="26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8" name="Freeform 199"/>
                <p:cNvSpPr>
                  <a:spLocks/>
                </p:cNvSpPr>
                <p:nvPr/>
              </p:nvSpPr>
              <p:spPr bwMode="auto">
                <a:xfrm>
                  <a:off x="934" y="3526"/>
                  <a:ext cx="6" cy="36"/>
                </a:xfrm>
                <a:custGeom>
                  <a:avLst/>
                  <a:gdLst>
                    <a:gd name="T0" fmla="*/ 0 w 19"/>
                    <a:gd name="T1" fmla="*/ 1 h 107"/>
                    <a:gd name="T2" fmla="*/ 0 w 19"/>
                    <a:gd name="T3" fmla="*/ 1 h 107"/>
                    <a:gd name="T4" fmla="*/ 0 w 19"/>
                    <a:gd name="T5" fmla="*/ 1 h 107"/>
                    <a:gd name="T6" fmla="*/ 0 w 19"/>
                    <a:gd name="T7" fmla="*/ 0 h 107"/>
                    <a:gd name="T8" fmla="*/ 0 w 19"/>
                    <a:gd name="T9" fmla="*/ 0 h 107"/>
                    <a:gd name="T10" fmla="*/ 0 w 19"/>
                    <a:gd name="T11" fmla="*/ 0 h 107"/>
                    <a:gd name="T12" fmla="*/ 0 w 19"/>
                    <a:gd name="T13" fmla="*/ 1 h 107"/>
                    <a:gd name="T14" fmla="*/ 0 w 19"/>
                    <a:gd name="T15" fmla="*/ 1 h 107"/>
                    <a:gd name="T16" fmla="*/ 0 w 19"/>
                    <a:gd name="T17" fmla="*/ 1 h 1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07"/>
                    <a:gd name="T29" fmla="*/ 19 w 19"/>
                    <a:gd name="T30" fmla="*/ 107 h 1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07">
                      <a:moveTo>
                        <a:pt x="0" y="107"/>
                      </a:moveTo>
                      <a:lnTo>
                        <a:pt x="3" y="69"/>
                      </a:lnTo>
                      <a:lnTo>
                        <a:pt x="6" y="43"/>
                      </a:lnTo>
                      <a:lnTo>
                        <a:pt x="12" y="19"/>
                      </a:lnTo>
                      <a:lnTo>
                        <a:pt x="19" y="0"/>
                      </a:lnTo>
                      <a:lnTo>
                        <a:pt x="19" y="22"/>
                      </a:lnTo>
                      <a:lnTo>
                        <a:pt x="11" y="57"/>
                      </a:lnTo>
                      <a:lnTo>
                        <a:pt x="12" y="76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" name="Freeform 200"/>
                <p:cNvSpPr>
                  <a:spLocks/>
                </p:cNvSpPr>
                <p:nvPr/>
              </p:nvSpPr>
              <p:spPr bwMode="auto">
                <a:xfrm>
                  <a:off x="939" y="3507"/>
                  <a:ext cx="7" cy="40"/>
                </a:xfrm>
                <a:custGeom>
                  <a:avLst/>
                  <a:gdLst>
                    <a:gd name="T0" fmla="*/ 0 w 19"/>
                    <a:gd name="T1" fmla="*/ 1 h 121"/>
                    <a:gd name="T2" fmla="*/ 0 w 19"/>
                    <a:gd name="T3" fmla="*/ 1 h 121"/>
                    <a:gd name="T4" fmla="*/ 0 w 19"/>
                    <a:gd name="T5" fmla="*/ 1 h 121"/>
                    <a:gd name="T6" fmla="*/ 0 w 19"/>
                    <a:gd name="T7" fmla="*/ 1 h 121"/>
                    <a:gd name="T8" fmla="*/ 0 w 19"/>
                    <a:gd name="T9" fmla="*/ 0 h 121"/>
                    <a:gd name="T10" fmla="*/ 0 w 19"/>
                    <a:gd name="T11" fmla="*/ 0 h 121"/>
                    <a:gd name="T12" fmla="*/ 0 w 19"/>
                    <a:gd name="T13" fmla="*/ 0 h 121"/>
                    <a:gd name="T14" fmla="*/ 0 w 19"/>
                    <a:gd name="T15" fmla="*/ 1 h 121"/>
                    <a:gd name="T16" fmla="*/ 0 w 19"/>
                    <a:gd name="T17" fmla="*/ 1 h 121"/>
                    <a:gd name="T18" fmla="*/ 0 w 19"/>
                    <a:gd name="T19" fmla="*/ 1 h 121"/>
                    <a:gd name="T20" fmla="*/ 0 w 19"/>
                    <a:gd name="T21" fmla="*/ 1 h 1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"/>
                    <a:gd name="T34" fmla="*/ 0 h 121"/>
                    <a:gd name="T35" fmla="*/ 19 w 19"/>
                    <a:gd name="T36" fmla="*/ 121 h 1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" h="121">
                      <a:moveTo>
                        <a:pt x="0" y="121"/>
                      </a:moveTo>
                      <a:lnTo>
                        <a:pt x="7" y="96"/>
                      </a:lnTo>
                      <a:lnTo>
                        <a:pt x="7" y="63"/>
                      </a:lnTo>
                      <a:lnTo>
                        <a:pt x="8" y="49"/>
                      </a:lnTo>
                      <a:lnTo>
                        <a:pt x="11" y="29"/>
                      </a:lnTo>
                      <a:lnTo>
                        <a:pt x="19" y="0"/>
                      </a:lnTo>
                      <a:lnTo>
                        <a:pt x="16" y="32"/>
                      </a:lnTo>
                      <a:lnTo>
                        <a:pt x="16" y="50"/>
                      </a:lnTo>
                      <a:lnTo>
                        <a:pt x="14" y="81"/>
                      </a:lnTo>
                      <a:lnTo>
                        <a:pt x="10" y="98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" name="Freeform 201"/>
                <p:cNvSpPr>
                  <a:spLocks/>
                </p:cNvSpPr>
                <p:nvPr/>
              </p:nvSpPr>
              <p:spPr bwMode="auto">
                <a:xfrm>
                  <a:off x="947" y="3473"/>
                  <a:ext cx="8" cy="56"/>
                </a:xfrm>
                <a:custGeom>
                  <a:avLst/>
                  <a:gdLst>
                    <a:gd name="T0" fmla="*/ 0 w 25"/>
                    <a:gd name="T1" fmla="*/ 0 h 166"/>
                    <a:gd name="T2" fmla="*/ 0 w 25"/>
                    <a:gd name="T3" fmla="*/ 0 h 166"/>
                    <a:gd name="T4" fmla="*/ 0 w 25"/>
                    <a:gd name="T5" fmla="*/ 1 h 166"/>
                    <a:gd name="T6" fmla="*/ 0 w 25"/>
                    <a:gd name="T7" fmla="*/ 1 h 166"/>
                    <a:gd name="T8" fmla="*/ 0 w 25"/>
                    <a:gd name="T9" fmla="*/ 1 h 166"/>
                    <a:gd name="T10" fmla="*/ 0 w 25"/>
                    <a:gd name="T11" fmla="*/ 2 h 166"/>
                    <a:gd name="T12" fmla="*/ 0 w 25"/>
                    <a:gd name="T13" fmla="*/ 2 h 166"/>
                    <a:gd name="T14" fmla="*/ 0 w 25"/>
                    <a:gd name="T15" fmla="*/ 2 h 166"/>
                    <a:gd name="T16" fmla="*/ 0 w 25"/>
                    <a:gd name="T17" fmla="*/ 1 h 166"/>
                    <a:gd name="T18" fmla="*/ 0 w 25"/>
                    <a:gd name="T19" fmla="*/ 1 h 166"/>
                    <a:gd name="T20" fmla="*/ 0 w 25"/>
                    <a:gd name="T21" fmla="*/ 0 h 166"/>
                    <a:gd name="T22" fmla="*/ 0 w 25"/>
                    <a:gd name="T23" fmla="*/ 0 h 1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"/>
                    <a:gd name="T37" fmla="*/ 0 h 166"/>
                    <a:gd name="T38" fmla="*/ 25 w 25"/>
                    <a:gd name="T39" fmla="*/ 166 h 1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" h="166">
                      <a:moveTo>
                        <a:pt x="23" y="0"/>
                      </a:moveTo>
                      <a:lnTo>
                        <a:pt x="13" y="26"/>
                      </a:lnTo>
                      <a:lnTo>
                        <a:pt x="7" y="65"/>
                      </a:lnTo>
                      <a:lnTo>
                        <a:pt x="0" y="95"/>
                      </a:lnTo>
                      <a:lnTo>
                        <a:pt x="3" y="113"/>
                      </a:lnTo>
                      <a:lnTo>
                        <a:pt x="3" y="136"/>
                      </a:lnTo>
                      <a:lnTo>
                        <a:pt x="1" y="166"/>
                      </a:lnTo>
                      <a:lnTo>
                        <a:pt x="7" y="131"/>
                      </a:lnTo>
                      <a:lnTo>
                        <a:pt x="9" y="97"/>
                      </a:lnTo>
                      <a:lnTo>
                        <a:pt x="13" y="68"/>
                      </a:lnTo>
                      <a:lnTo>
                        <a:pt x="25" y="26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Freeform 202"/>
                <p:cNvSpPr>
                  <a:spLocks/>
                </p:cNvSpPr>
                <p:nvPr/>
              </p:nvSpPr>
              <p:spPr bwMode="auto">
                <a:xfrm>
                  <a:off x="845" y="3432"/>
                  <a:ext cx="9" cy="62"/>
                </a:xfrm>
                <a:custGeom>
                  <a:avLst/>
                  <a:gdLst>
                    <a:gd name="T0" fmla="*/ 0 w 25"/>
                    <a:gd name="T1" fmla="*/ 2 h 185"/>
                    <a:gd name="T2" fmla="*/ 0 w 25"/>
                    <a:gd name="T3" fmla="*/ 2 h 185"/>
                    <a:gd name="T4" fmla="*/ 0 w 25"/>
                    <a:gd name="T5" fmla="*/ 1 h 185"/>
                    <a:gd name="T6" fmla="*/ 0 w 25"/>
                    <a:gd name="T7" fmla="*/ 1 h 185"/>
                    <a:gd name="T8" fmla="*/ 0 w 25"/>
                    <a:gd name="T9" fmla="*/ 0 h 185"/>
                    <a:gd name="T10" fmla="*/ 0 w 25"/>
                    <a:gd name="T11" fmla="*/ 0 h 185"/>
                    <a:gd name="T12" fmla="*/ 0 w 25"/>
                    <a:gd name="T13" fmla="*/ 0 h 185"/>
                    <a:gd name="T14" fmla="*/ 0 w 25"/>
                    <a:gd name="T15" fmla="*/ 1 h 185"/>
                    <a:gd name="T16" fmla="*/ 0 w 25"/>
                    <a:gd name="T17" fmla="*/ 1 h 185"/>
                    <a:gd name="T18" fmla="*/ 0 w 25"/>
                    <a:gd name="T19" fmla="*/ 2 h 185"/>
                    <a:gd name="T20" fmla="*/ 0 w 25"/>
                    <a:gd name="T21" fmla="*/ 2 h 1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85"/>
                    <a:gd name="T35" fmla="*/ 25 w 25"/>
                    <a:gd name="T36" fmla="*/ 185 h 18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85">
                      <a:moveTo>
                        <a:pt x="25" y="185"/>
                      </a:moveTo>
                      <a:lnTo>
                        <a:pt x="16" y="146"/>
                      </a:lnTo>
                      <a:lnTo>
                        <a:pt x="10" y="110"/>
                      </a:lnTo>
                      <a:lnTo>
                        <a:pt x="10" y="61"/>
                      </a:lnTo>
                      <a:lnTo>
                        <a:pt x="3" y="29"/>
                      </a:lnTo>
                      <a:lnTo>
                        <a:pt x="0" y="0"/>
                      </a:lnTo>
                      <a:lnTo>
                        <a:pt x="10" y="15"/>
                      </a:lnTo>
                      <a:lnTo>
                        <a:pt x="13" y="64"/>
                      </a:lnTo>
                      <a:lnTo>
                        <a:pt x="13" y="107"/>
                      </a:lnTo>
                      <a:lnTo>
                        <a:pt x="22" y="143"/>
                      </a:lnTo>
                      <a:lnTo>
                        <a:pt x="25" y="18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Freeform 203"/>
                <p:cNvSpPr>
                  <a:spLocks/>
                </p:cNvSpPr>
                <p:nvPr/>
              </p:nvSpPr>
              <p:spPr bwMode="auto">
                <a:xfrm>
                  <a:off x="835" y="3400"/>
                  <a:ext cx="11" cy="68"/>
                </a:xfrm>
                <a:custGeom>
                  <a:avLst/>
                  <a:gdLst>
                    <a:gd name="T0" fmla="*/ 0 w 34"/>
                    <a:gd name="T1" fmla="*/ 3 h 205"/>
                    <a:gd name="T2" fmla="*/ 0 w 34"/>
                    <a:gd name="T3" fmla="*/ 2 h 205"/>
                    <a:gd name="T4" fmla="*/ 0 w 34"/>
                    <a:gd name="T5" fmla="*/ 2 h 205"/>
                    <a:gd name="T6" fmla="*/ 0 w 34"/>
                    <a:gd name="T7" fmla="*/ 2 h 205"/>
                    <a:gd name="T8" fmla="*/ 0 w 34"/>
                    <a:gd name="T9" fmla="*/ 1 h 205"/>
                    <a:gd name="T10" fmla="*/ 0 w 34"/>
                    <a:gd name="T11" fmla="*/ 1 h 205"/>
                    <a:gd name="T12" fmla="*/ 0 w 34"/>
                    <a:gd name="T13" fmla="*/ 0 h 205"/>
                    <a:gd name="T14" fmla="*/ 0 w 34"/>
                    <a:gd name="T15" fmla="*/ 1 h 205"/>
                    <a:gd name="T16" fmla="*/ 0 w 34"/>
                    <a:gd name="T17" fmla="*/ 1 h 205"/>
                    <a:gd name="T18" fmla="*/ 0 w 34"/>
                    <a:gd name="T19" fmla="*/ 2 h 205"/>
                    <a:gd name="T20" fmla="*/ 0 w 34"/>
                    <a:gd name="T21" fmla="*/ 2 h 205"/>
                    <a:gd name="T22" fmla="*/ 0 w 34"/>
                    <a:gd name="T23" fmla="*/ 3 h 20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4"/>
                    <a:gd name="T37" fmla="*/ 0 h 205"/>
                    <a:gd name="T38" fmla="*/ 34 w 34"/>
                    <a:gd name="T39" fmla="*/ 205 h 20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4" h="205">
                      <a:moveTo>
                        <a:pt x="34" y="205"/>
                      </a:moveTo>
                      <a:lnTo>
                        <a:pt x="25" y="176"/>
                      </a:lnTo>
                      <a:lnTo>
                        <a:pt x="16" y="154"/>
                      </a:lnTo>
                      <a:lnTo>
                        <a:pt x="12" y="126"/>
                      </a:lnTo>
                      <a:lnTo>
                        <a:pt x="6" y="88"/>
                      </a:lnTo>
                      <a:lnTo>
                        <a:pt x="6" y="55"/>
                      </a:lnTo>
                      <a:lnTo>
                        <a:pt x="0" y="0"/>
                      </a:lnTo>
                      <a:lnTo>
                        <a:pt x="12" y="52"/>
                      </a:lnTo>
                      <a:lnTo>
                        <a:pt x="15" y="102"/>
                      </a:lnTo>
                      <a:lnTo>
                        <a:pt x="20" y="140"/>
                      </a:lnTo>
                      <a:lnTo>
                        <a:pt x="25" y="162"/>
                      </a:lnTo>
                      <a:lnTo>
                        <a:pt x="34" y="20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" name="Freeform 204"/>
                <p:cNvSpPr>
                  <a:spLocks/>
                </p:cNvSpPr>
                <p:nvPr/>
              </p:nvSpPr>
              <p:spPr bwMode="auto">
                <a:xfrm>
                  <a:off x="840" y="3419"/>
                  <a:ext cx="7" cy="11"/>
                </a:xfrm>
                <a:custGeom>
                  <a:avLst/>
                  <a:gdLst>
                    <a:gd name="T0" fmla="*/ 0 w 21"/>
                    <a:gd name="T1" fmla="*/ 0 h 32"/>
                    <a:gd name="T2" fmla="*/ 0 w 21"/>
                    <a:gd name="T3" fmla="*/ 0 h 32"/>
                    <a:gd name="T4" fmla="*/ 0 w 21"/>
                    <a:gd name="T5" fmla="*/ 0 h 32"/>
                    <a:gd name="T6" fmla="*/ 0 w 21"/>
                    <a:gd name="T7" fmla="*/ 0 h 32"/>
                    <a:gd name="T8" fmla="*/ 0 w 21"/>
                    <a:gd name="T9" fmla="*/ 0 h 32"/>
                    <a:gd name="T10" fmla="*/ 0 w 21"/>
                    <a:gd name="T11" fmla="*/ 0 h 32"/>
                    <a:gd name="T12" fmla="*/ 0 w 21"/>
                    <a:gd name="T13" fmla="*/ 0 h 32"/>
                    <a:gd name="T14" fmla="*/ 0 w 21"/>
                    <a:gd name="T15" fmla="*/ 0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32"/>
                    <a:gd name="T26" fmla="*/ 21 w 21"/>
                    <a:gd name="T27" fmla="*/ 32 h 3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32">
                      <a:moveTo>
                        <a:pt x="21" y="0"/>
                      </a:moveTo>
                      <a:lnTo>
                        <a:pt x="15" y="3"/>
                      </a:lnTo>
                      <a:lnTo>
                        <a:pt x="9" y="15"/>
                      </a:lnTo>
                      <a:lnTo>
                        <a:pt x="10" y="26"/>
                      </a:lnTo>
                      <a:lnTo>
                        <a:pt x="15" y="32"/>
                      </a:lnTo>
                      <a:lnTo>
                        <a:pt x="3" y="28"/>
                      </a:lnTo>
                      <a:lnTo>
                        <a:pt x="0" y="1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Freeform 205"/>
                <p:cNvSpPr>
                  <a:spLocks/>
                </p:cNvSpPr>
                <p:nvPr/>
              </p:nvSpPr>
              <p:spPr bwMode="auto">
                <a:xfrm>
                  <a:off x="845" y="3419"/>
                  <a:ext cx="7" cy="16"/>
                </a:xfrm>
                <a:custGeom>
                  <a:avLst/>
                  <a:gdLst>
                    <a:gd name="T0" fmla="*/ 0 w 19"/>
                    <a:gd name="T1" fmla="*/ 0 h 46"/>
                    <a:gd name="T2" fmla="*/ 0 w 19"/>
                    <a:gd name="T3" fmla="*/ 0 h 46"/>
                    <a:gd name="T4" fmla="*/ 0 w 19"/>
                    <a:gd name="T5" fmla="*/ 0 h 46"/>
                    <a:gd name="T6" fmla="*/ 0 w 19"/>
                    <a:gd name="T7" fmla="*/ 0 h 46"/>
                    <a:gd name="T8" fmla="*/ 0 w 19"/>
                    <a:gd name="T9" fmla="*/ 1 h 46"/>
                    <a:gd name="T10" fmla="*/ 0 w 19"/>
                    <a:gd name="T11" fmla="*/ 0 h 46"/>
                    <a:gd name="T12" fmla="*/ 0 w 19"/>
                    <a:gd name="T13" fmla="*/ 0 h 46"/>
                    <a:gd name="T14" fmla="*/ 0 w 19"/>
                    <a:gd name="T15" fmla="*/ 0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9"/>
                    <a:gd name="T25" fmla="*/ 0 h 46"/>
                    <a:gd name="T26" fmla="*/ 19 w 19"/>
                    <a:gd name="T27" fmla="*/ 46 h 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9" h="46">
                      <a:moveTo>
                        <a:pt x="19" y="0"/>
                      </a:moveTo>
                      <a:lnTo>
                        <a:pt x="6" y="4"/>
                      </a:lnTo>
                      <a:lnTo>
                        <a:pt x="0" y="15"/>
                      </a:lnTo>
                      <a:lnTo>
                        <a:pt x="6" y="32"/>
                      </a:lnTo>
                      <a:lnTo>
                        <a:pt x="13" y="46"/>
                      </a:lnTo>
                      <a:lnTo>
                        <a:pt x="10" y="28"/>
                      </a:lnTo>
                      <a:lnTo>
                        <a:pt x="10" y="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" name="Freeform 206"/>
                <p:cNvSpPr>
                  <a:spLocks/>
                </p:cNvSpPr>
                <p:nvPr/>
              </p:nvSpPr>
              <p:spPr bwMode="auto">
                <a:xfrm>
                  <a:off x="842" y="3435"/>
                  <a:ext cx="3" cy="24"/>
                </a:xfrm>
                <a:custGeom>
                  <a:avLst/>
                  <a:gdLst>
                    <a:gd name="T0" fmla="*/ 0 w 9"/>
                    <a:gd name="T1" fmla="*/ 0 h 72"/>
                    <a:gd name="T2" fmla="*/ 0 w 9"/>
                    <a:gd name="T3" fmla="*/ 0 h 72"/>
                    <a:gd name="T4" fmla="*/ 0 w 9"/>
                    <a:gd name="T5" fmla="*/ 1 h 72"/>
                    <a:gd name="T6" fmla="*/ 0 w 9"/>
                    <a:gd name="T7" fmla="*/ 1 h 72"/>
                    <a:gd name="T8" fmla="*/ 0 w 9"/>
                    <a:gd name="T9" fmla="*/ 1 h 72"/>
                    <a:gd name="T10" fmla="*/ 0 w 9"/>
                    <a:gd name="T11" fmla="*/ 0 h 72"/>
                    <a:gd name="T12" fmla="*/ 0 w 9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72"/>
                    <a:gd name="T23" fmla="*/ 9 w 9"/>
                    <a:gd name="T24" fmla="*/ 72 h 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72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3" y="42"/>
                      </a:lnTo>
                      <a:lnTo>
                        <a:pt x="8" y="72"/>
                      </a:lnTo>
                      <a:lnTo>
                        <a:pt x="9" y="44"/>
                      </a:lnTo>
                      <a:lnTo>
                        <a:pt x="9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" name="Freeform 207"/>
                <p:cNvSpPr>
                  <a:spLocks/>
                </p:cNvSpPr>
                <p:nvPr/>
              </p:nvSpPr>
              <p:spPr bwMode="auto">
                <a:xfrm>
                  <a:off x="836" y="3367"/>
                  <a:ext cx="8" cy="51"/>
                </a:xfrm>
                <a:custGeom>
                  <a:avLst/>
                  <a:gdLst>
                    <a:gd name="T0" fmla="*/ 0 w 24"/>
                    <a:gd name="T1" fmla="*/ 2 h 153"/>
                    <a:gd name="T2" fmla="*/ 0 w 24"/>
                    <a:gd name="T3" fmla="*/ 2 h 153"/>
                    <a:gd name="T4" fmla="*/ 0 w 24"/>
                    <a:gd name="T5" fmla="*/ 1 h 153"/>
                    <a:gd name="T6" fmla="*/ 0 w 24"/>
                    <a:gd name="T7" fmla="*/ 1 h 153"/>
                    <a:gd name="T8" fmla="*/ 0 w 24"/>
                    <a:gd name="T9" fmla="*/ 0 h 153"/>
                    <a:gd name="T10" fmla="*/ 0 w 24"/>
                    <a:gd name="T11" fmla="*/ 0 h 153"/>
                    <a:gd name="T12" fmla="*/ 0 w 24"/>
                    <a:gd name="T13" fmla="*/ 0 h 153"/>
                    <a:gd name="T14" fmla="*/ 0 w 24"/>
                    <a:gd name="T15" fmla="*/ 1 h 153"/>
                    <a:gd name="T16" fmla="*/ 0 w 24"/>
                    <a:gd name="T17" fmla="*/ 1 h 153"/>
                    <a:gd name="T18" fmla="*/ 0 w 24"/>
                    <a:gd name="T19" fmla="*/ 2 h 153"/>
                    <a:gd name="T20" fmla="*/ 0 w 24"/>
                    <a:gd name="T21" fmla="*/ 2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"/>
                    <a:gd name="T34" fmla="*/ 0 h 153"/>
                    <a:gd name="T35" fmla="*/ 24 w 24"/>
                    <a:gd name="T36" fmla="*/ 153 h 1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" h="153">
                      <a:moveTo>
                        <a:pt x="18" y="153"/>
                      </a:moveTo>
                      <a:lnTo>
                        <a:pt x="24" y="134"/>
                      </a:lnTo>
                      <a:lnTo>
                        <a:pt x="21" y="99"/>
                      </a:lnTo>
                      <a:lnTo>
                        <a:pt x="15" y="54"/>
                      </a:lnTo>
                      <a:lnTo>
                        <a:pt x="6" y="22"/>
                      </a:lnTo>
                      <a:lnTo>
                        <a:pt x="0" y="0"/>
                      </a:lnTo>
                      <a:lnTo>
                        <a:pt x="6" y="39"/>
                      </a:lnTo>
                      <a:lnTo>
                        <a:pt x="12" y="78"/>
                      </a:lnTo>
                      <a:lnTo>
                        <a:pt x="16" y="117"/>
                      </a:lnTo>
                      <a:lnTo>
                        <a:pt x="16" y="127"/>
                      </a:lnTo>
                      <a:lnTo>
                        <a:pt x="18" y="15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Freeform 208"/>
                <p:cNvSpPr>
                  <a:spLocks/>
                </p:cNvSpPr>
                <p:nvPr/>
              </p:nvSpPr>
              <p:spPr bwMode="auto">
                <a:xfrm>
                  <a:off x="828" y="3491"/>
                  <a:ext cx="13" cy="30"/>
                </a:xfrm>
                <a:custGeom>
                  <a:avLst/>
                  <a:gdLst>
                    <a:gd name="T0" fmla="*/ 0 w 40"/>
                    <a:gd name="T1" fmla="*/ 0 h 92"/>
                    <a:gd name="T2" fmla="*/ 0 w 40"/>
                    <a:gd name="T3" fmla="*/ 0 h 92"/>
                    <a:gd name="T4" fmla="*/ 0 w 40"/>
                    <a:gd name="T5" fmla="*/ 0 h 92"/>
                    <a:gd name="T6" fmla="*/ 0 w 40"/>
                    <a:gd name="T7" fmla="*/ 0 h 92"/>
                    <a:gd name="T8" fmla="*/ 0 w 40"/>
                    <a:gd name="T9" fmla="*/ 1 h 92"/>
                    <a:gd name="T10" fmla="*/ 0 w 40"/>
                    <a:gd name="T11" fmla="*/ 1 h 92"/>
                    <a:gd name="T12" fmla="*/ 0 w 40"/>
                    <a:gd name="T13" fmla="*/ 1 h 92"/>
                    <a:gd name="T14" fmla="*/ 0 w 40"/>
                    <a:gd name="T15" fmla="*/ 1 h 92"/>
                    <a:gd name="T16" fmla="*/ 0 w 40"/>
                    <a:gd name="T17" fmla="*/ 1 h 92"/>
                    <a:gd name="T18" fmla="*/ 0 w 40"/>
                    <a:gd name="T19" fmla="*/ 1 h 92"/>
                    <a:gd name="T20" fmla="*/ 0 w 40"/>
                    <a:gd name="T21" fmla="*/ 0 h 92"/>
                    <a:gd name="T22" fmla="*/ 0 w 40"/>
                    <a:gd name="T23" fmla="*/ 0 h 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0"/>
                    <a:gd name="T37" fmla="*/ 0 h 92"/>
                    <a:gd name="T38" fmla="*/ 40 w 40"/>
                    <a:gd name="T39" fmla="*/ 92 h 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0" h="92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22" y="17"/>
                      </a:lnTo>
                      <a:lnTo>
                        <a:pt x="17" y="30"/>
                      </a:lnTo>
                      <a:lnTo>
                        <a:pt x="17" y="48"/>
                      </a:lnTo>
                      <a:lnTo>
                        <a:pt x="24" y="64"/>
                      </a:lnTo>
                      <a:lnTo>
                        <a:pt x="30" y="85"/>
                      </a:lnTo>
                      <a:lnTo>
                        <a:pt x="40" y="92"/>
                      </a:lnTo>
                      <a:lnTo>
                        <a:pt x="21" y="78"/>
                      </a:lnTo>
                      <a:lnTo>
                        <a:pt x="12" y="52"/>
                      </a:lnTo>
                      <a:lnTo>
                        <a:pt x="11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Freeform 209"/>
                <p:cNvSpPr>
                  <a:spLocks/>
                </p:cNvSpPr>
                <p:nvPr/>
              </p:nvSpPr>
              <p:spPr bwMode="auto">
                <a:xfrm>
                  <a:off x="815" y="3481"/>
                  <a:ext cx="17" cy="34"/>
                </a:xfrm>
                <a:custGeom>
                  <a:avLst/>
                  <a:gdLst>
                    <a:gd name="T0" fmla="*/ 0 w 50"/>
                    <a:gd name="T1" fmla="*/ 0 h 103"/>
                    <a:gd name="T2" fmla="*/ 0 w 50"/>
                    <a:gd name="T3" fmla="*/ 0 h 103"/>
                    <a:gd name="T4" fmla="*/ 0 w 50"/>
                    <a:gd name="T5" fmla="*/ 1 h 103"/>
                    <a:gd name="T6" fmla="*/ 1 w 50"/>
                    <a:gd name="T7" fmla="*/ 1 h 103"/>
                    <a:gd name="T8" fmla="*/ 1 w 50"/>
                    <a:gd name="T9" fmla="*/ 1 h 103"/>
                    <a:gd name="T10" fmla="*/ 1 w 50"/>
                    <a:gd name="T11" fmla="*/ 1 h 103"/>
                    <a:gd name="T12" fmla="*/ 0 w 50"/>
                    <a:gd name="T13" fmla="*/ 1 h 103"/>
                    <a:gd name="T14" fmla="*/ 0 w 50"/>
                    <a:gd name="T15" fmla="*/ 1 h 103"/>
                    <a:gd name="T16" fmla="*/ 0 w 50"/>
                    <a:gd name="T17" fmla="*/ 0 h 103"/>
                    <a:gd name="T18" fmla="*/ 0 w 50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103"/>
                    <a:gd name="T32" fmla="*/ 50 w 50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103">
                      <a:moveTo>
                        <a:pt x="0" y="0"/>
                      </a:moveTo>
                      <a:lnTo>
                        <a:pt x="25" y="22"/>
                      </a:lnTo>
                      <a:lnTo>
                        <a:pt x="37" y="43"/>
                      </a:lnTo>
                      <a:lnTo>
                        <a:pt x="43" y="74"/>
                      </a:lnTo>
                      <a:lnTo>
                        <a:pt x="46" y="89"/>
                      </a:lnTo>
                      <a:lnTo>
                        <a:pt x="50" y="103"/>
                      </a:lnTo>
                      <a:lnTo>
                        <a:pt x="37" y="81"/>
                      </a:lnTo>
                      <a:lnTo>
                        <a:pt x="30" y="59"/>
                      </a:lnTo>
                      <a:lnTo>
                        <a:pt x="16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" name="Freeform 210"/>
                <p:cNvSpPr>
                  <a:spLocks/>
                </p:cNvSpPr>
                <p:nvPr/>
              </p:nvSpPr>
              <p:spPr bwMode="auto">
                <a:xfrm>
                  <a:off x="809" y="3482"/>
                  <a:ext cx="18" cy="30"/>
                </a:xfrm>
                <a:custGeom>
                  <a:avLst/>
                  <a:gdLst>
                    <a:gd name="T0" fmla="*/ 0 w 56"/>
                    <a:gd name="T1" fmla="*/ 0 h 90"/>
                    <a:gd name="T2" fmla="*/ 0 w 56"/>
                    <a:gd name="T3" fmla="*/ 0 h 90"/>
                    <a:gd name="T4" fmla="*/ 0 w 56"/>
                    <a:gd name="T5" fmla="*/ 1 h 90"/>
                    <a:gd name="T6" fmla="*/ 0 w 56"/>
                    <a:gd name="T7" fmla="*/ 1 h 90"/>
                    <a:gd name="T8" fmla="*/ 1 w 56"/>
                    <a:gd name="T9" fmla="*/ 1 h 90"/>
                    <a:gd name="T10" fmla="*/ 0 w 56"/>
                    <a:gd name="T11" fmla="*/ 1 h 90"/>
                    <a:gd name="T12" fmla="*/ 0 w 56"/>
                    <a:gd name="T13" fmla="*/ 0 h 90"/>
                    <a:gd name="T14" fmla="*/ 0 w 56"/>
                    <a:gd name="T15" fmla="*/ 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6"/>
                    <a:gd name="T25" fmla="*/ 0 h 90"/>
                    <a:gd name="T26" fmla="*/ 56 w 5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6" h="90">
                      <a:moveTo>
                        <a:pt x="0" y="0"/>
                      </a:moveTo>
                      <a:lnTo>
                        <a:pt x="22" y="24"/>
                      </a:lnTo>
                      <a:lnTo>
                        <a:pt x="35" y="46"/>
                      </a:lnTo>
                      <a:lnTo>
                        <a:pt x="41" y="67"/>
                      </a:lnTo>
                      <a:lnTo>
                        <a:pt x="56" y="90"/>
                      </a:lnTo>
                      <a:lnTo>
                        <a:pt x="31" y="63"/>
                      </a:lnTo>
                      <a:lnTo>
                        <a:pt x="19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Freeform 211"/>
                <p:cNvSpPr>
                  <a:spLocks/>
                </p:cNvSpPr>
                <p:nvPr/>
              </p:nvSpPr>
              <p:spPr bwMode="auto">
                <a:xfrm>
                  <a:off x="845" y="3463"/>
                  <a:ext cx="3" cy="17"/>
                </a:xfrm>
                <a:custGeom>
                  <a:avLst/>
                  <a:gdLst>
                    <a:gd name="T0" fmla="*/ 0 w 10"/>
                    <a:gd name="T1" fmla="*/ 0 h 51"/>
                    <a:gd name="T2" fmla="*/ 0 w 10"/>
                    <a:gd name="T3" fmla="*/ 0 h 51"/>
                    <a:gd name="T4" fmla="*/ 0 w 10"/>
                    <a:gd name="T5" fmla="*/ 0 h 51"/>
                    <a:gd name="T6" fmla="*/ 0 w 10"/>
                    <a:gd name="T7" fmla="*/ 1 h 51"/>
                    <a:gd name="T8" fmla="*/ 0 w 10"/>
                    <a:gd name="T9" fmla="*/ 0 h 51"/>
                    <a:gd name="T10" fmla="*/ 0 w 10"/>
                    <a:gd name="T11" fmla="*/ 0 h 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51"/>
                    <a:gd name="T20" fmla="*/ 10 w 10"/>
                    <a:gd name="T21" fmla="*/ 51 h 5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51">
                      <a:moveTo>
                        <a:pt x="0" y="0"/>
                      </a:moveTo>
                      <a:lnTo>
                        <a:pt x="1" y="15"/>
                      </a:lnTo>
                      <a:lnTo>
                        <a:pt x="4" y="33"/>
                      </a:lnTo>
                      <a:lnTo>
                        <a:pt x="10" y="51"/>
                      </a:lnTo>
                      <a:lnTo>
                        <a:pt x="10" y="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" name="Freeform 212"/>
                <p:cNvSpPr>
                  <a:spLocks/>
                </p:cNvSpPr>
                <p:nvPr/>
              </p:nvSpPr>
              <p:spPr bwMode="auto">
                <a:xfrm>
                  <a:off x="789" y="3472"/>
                  <a:ext cx="25" cy="28"/>
                </a:xfrm>
                <a:custGeom>
                  <a:avLst/>
                  <a:gdLst>
                    <a:gd name="T0" fmla="*/ 0 w 74"/>
                    <a:gd name="T1" fmla="*/ 0 h 85"/>
                    <a:gd name="T2" fmla="*/ 0 w 74"/>
                    <a:gd name="T3" fmla="*/ 0 h 85"/>
                    <a:gd name="T4" fmla="*/ 0 w 74"/>
                    <a:gd name="T5" fmla="*/ 0 h 85"/>
                    <a:gd name="T6" fmla="*/ 0 w 74"/>
                    <a:gd name="T7" fmla="*/ 1 h 85"/>
                    <a:gd name="T8" fmla="*/ 1 w 74"/>
                    <a:gd name="T9" fmla="*/ 1 h 85"/>
                    <a:gd name="T10" fmla="*/ 1 w 74"/>
                    <a:gd name="T11" fmla="*/ 1 h 85"/>
                    <a:gd name="T12" fmla="*/ 1 w 74"/>
                    <a:gd name="T13" fmla="*/ 1 h 85"/>
                    <a:gd name="T14" fmla="*/ 1 w 74"/>
                    <a:gd name="T15" fmla="*/ 1 h 85"/>
                    <a:gd name="T16" fmla="*/ 1 w 74"/>
                    <a:gd name="T17" fmla="*/ 1 h 85"/>
                    <a:gd name="T18" fmla="*/ 0 w 74"/>
                    <a:gd name="T19" fmla="*/ 0 h 85"/>
                    <a:gd name="T20" fmla="*/ 0 w 74"/>
                    <a:gd name="T21" fmla="*/ 0 h 85"/>
                    <a:gd name="T22" fmla="*/ 0 w 74"/>
                    <a:gd name="T23" fmla="*/ 0 h 85"/>
                    <a:gd name="T24" fmla="*/ 0 w 74"/>
                    <a:gd name="T25" fmla="*/ 0 h 8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85"/>
                    <a:gd name="T41" fmla="*/ 74 w 74"/>
                    <a:gd name="T42" fmla="*/ 85 h 8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85">
                      <a:moveTo>
                        <a:pt x="0" y="0"/>
                      </a:moveTo>
                      <a:lnTo>
                        <a:pt x="23" y="9"/>
                      </a:lnTo>
                      <a:lnTo>
                        <a:pt x="26" y="28"/>
                      </a:lnTo>
                      <a:lnTo>
                        <a:pt x="26" y="41"/>
                      </a:lnTo>
                      <a:lnTo>
                        <a:pt x="42" y="52"/>
                      </a:lnTo>
                      <a:lnTo>
                        <a:pt x="55" y="66"/>
                      </a:lnTo>
                      <a:lnTo>
                        <a:pt x="74" y="85"/>
                      </a:lnTo>
                      <a:lnTo>
                        <a:pt x="61" y="59"/>
                      </a:lnTo>
                      <a:lnTo>
                        <a:pt x="45" y="45"/>
                      </a:lnTo>
                      <a:lnTo>
                        <a:pt x="39" y="34"/>
                      </a:lnTo>
                      <a:lnTo>
                        <a:pt x="33" y="13"/>
                      </a:lnTo>
                      <a:lnTo>
                        <a:pt x="2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" name="Freeform 213"/>
                <p:cNvSpPr>
                  <a:spLocks/>
                </p:cNvSpPr>
                <p:nvPr/>
              </p:nvSpPr>
              <p:spPr bwMode="auto">
                <a:xfrm>
                  <a:off x="789" y="3465"/>
                  <a:ext cx="21" cy="21"/>
                </a:xfrm>
                <a:custGeom>
                  <a:avLst/>
                  <a:gdLst>
                    <a:gd name="T0" fmla="*/ 0 w 61"/>
                    <a:gd name="T1" fmla="*/ 0 h 61"/>
                    <a:gd name="T2" fmla="*/ 0 w 61"/>
                    <a:gd name="T3" fmla="*/ 0 h 61"/>
                    <a:gd name="T4" fmla="*/ 0 w 61"/>
                    <a:gd name="T5" fmla="*/ 0 h 61"/>
                    <a:gd name="T6" fmla="*/ 1 w 61"/>
                    <a:gd name="T7" fmla="*/ 0 h 61"/>
                    <a:gd name="T8" fmla="*/ 1 w 61"/>
                    <a:gd name="T9" fmla="*/ 1 h 61"/>
                    <a:gd name="T10" fmla="*/ 1 w 61"/>
                    <a:gd name="T11" fmla="*/ 1 h 61"/>
                    <a:gd name="T12" fmla="*/ 1 w 61"/>
                    <a:gd name="T13" fmla="*/ 1 h 61"/>
                    <a:gd name="T14" fmla="*/ 1 w 61"/>
                    <a:gd name="T15" fmla="*/ 0 h 61"/>
                    <a:gd name="T16" fmla="*/ 0 w 61"/>
                    <a:gd name="T17" fmla="*/ 0 h 61"/>
                    <a:gd name="T18" fmla="*/ 0 w 61"/>
                    <a:gd name="T19" fmla="*/ 0 h 61"/>
                    <a:gd name="T20" fmla="*/ 0 w 61"/>
                    <a:gd name="T21" fmla="*/ 0 h 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61"/>
                    <a:gd name="T35" fmla="*/ 61 w 61"/>
                    <a:gd name="T36" fmla="*/ 61 h 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61">
                      <a:moveTo>
                        <a:pt x="0" y="0"/>
                      </a:moveTo>
                      <a:lnTo>
                        <a:pt x="23" y="8"/>
                      </a:lnTo>
                      <a:lnTo>
                        <a:pt x="39" y="22"/>
                      </a:lnTo>
                      <a:lnTo>
                        <a:pt x="45" y="35"/>
                      </a:lnTo>
                      <a:lnTo>
                        <a:pt x="51" y="47"/>
                      </a:lnTo>
                      <a:lnTo>
                        <a:pt x="61" y="61"/>
                      </a:lnTo>
                      <a:lnTo>
                        <a:pt x="52" y="40"/>
                      </a:lnTo>
                      <a:lnTo>
                        <a:pt x="44" y="14"/>
                      </a:lnTo>
                      <a:lnTo>
                        <a:pt x="26" y="4"/>
                      </a:lnTo>
                      <a:lnTo>
                        <a:pt x="17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Freeform 214"/>
                <p:cNvSpPr>
                  <a:spLocks/>
                </p:cNvSpPr>
                <p:nvPr/>
              </p:nvSpPr>
              <p:spPr bwMode="auto">
                <a:xfrm>
                  <a:off x="765" y="3450"/>
                  <a:ext cx="20" cy="22"/>
                </a:xfrm>
                <a:custGeom>
                  <a:avLst/>
                  <a:gdLst>
                    <a:gd name="T0" fmla="*/ 1 w 62"/>
                    <a:gd name="T1" fmla="*/ 1 h 67"/>
                    <a:gd name="T2" fmla="*/ 1 w 62"/>
                    <a:gd name="T3" fmla="*/ 1 h 67"/>
                    <a:gd name="T4" fmla="*/ 1 w 62"/>
                    <a:gd name="T5" fmla="*/ 1 h 67"/>
                    <a:gd name="T6" fmla="*/ 0 w 62"/>
                    <a:gd name="T7" fmla="*/ 1 h 67"/>
                    <a:gd name="T8" fmla="*/ 0 w 62"/>
                    <a:gd name="T9" fmla="*/ 0 h 67"/>
                    <a:gd name="T10" fmla="*/ 0 w 62"/>
                    <a:gd name="T11" fmla="*/ 0 h 67"/>
                    <a:gd name="T12" fmla="*/ 0 w 62"/>
                    <a:gd name="T13" fmla="*/ 0 h 67"/>
                    <a:gd name="T14" fmla="*/ 0 w 62"/>
                    <a:gd name="T15" fmla="*/ 0 h 67"/>
                    <a:gd name="T16" fmla="*/ 0 w 62"/>
                    <a:gd name="T17" fmla="*/ 0 h 67"/>
                    <a:gd name="T18" fmla="*/ 1 w 62"/>
                    <a:gd name="T19" fmla="*/ 0 h 67"/>
                    <a:gd name="T20" fmla="*/ 1 w 62"/>
                    <a:gd name="T21" fmla="*/ 1 h 67"/>
                    <a:gd name="T22" fmla="*/ 1 w 62"/>
                    <a:gd name="T23" fmla="*/ 1 h 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2"/>
                    <a:gd name="T37" fmla="*/ 0 h 67"/>
                    <a:gd name="T38" fmla="*/ 62 w 62"/>
                    <a:gd name="T39" fmla="*/ 67 h 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2" h="67">
                      <a:moveTo>
                        <a:pt x="62" y="67"/>
                      </a:moveTo>
                      <a:lnTo>
                        <a:pt x="53" y="65"/>
                      </a:lnTo>
                      <a:lnTo>
                        <a:pt x="46" y="57"/>
                      </a:lnTo>
                      <a:lnTo>
                        <a:pt x="40" y="46"/>
                      </a:lnTo>
                      <a:lnTo>
                        <a:pt x="30" y="32"/>
                      </a:lnTo>
                      <a:lnTo>
                        <a:pt x="15" y="14"/>
                      </a:lnTo>
                      <a:lnTo>
                        <a:pt x="0" y="0"/>
                      </a:lnTo>
                      <a:lnTo>
                        <a:pt x="24" y="12"/>
                      </a:lnTo>
                      <a:lnTo>
                        <a:pt x="33" y="26"/>
                      </a:lnTo>
                      <a:lnTo>
                        <a:pt x="43" y="39"/>
                      </a:lnTo>
                      <a:lnTo>
                        <a:pt x="52" y="47"/>
                      </a:lnTo>
                      <a:lnTo>
                        <a:pt x="62" y="6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Freeform 215"/>
                <p:cNvSpPr>
                  <a:spLocks/>
                </p:cNvSpPr>
                <p:nvPr/>
              </p:nvSpPr>
              <p:spPr bwMode="auto">
                <a:xfrm>
                  <a:off x="761" y="3432"/>
                  <a:ext cx="32" cy="38"/>
                </a:xfrm>
                <a:custGeom>
                  <a:avLst/>
                  <a:gdLst>
                    <a:gd name="T0" fmla="*/ 1 w 96"/>
                    <a:gd name="T1" fmla="*/ 1 h 113"/>
                    <a:gd name="T2" fmla="*/ 1 w 96"/>
                    <a:gd name="T3" fmla="*/ 1 h 113"/>
                    <a:gd name="T4" fmla="*/ 1 w 96"/>
                    <a:gd name="T5" fmla="*/ 1 h 113"/>
                    <a:gd name="T6" fmla="*/ 1 w 96"/>
                    <a:gd name="T7" fmla="*/ 1 h 113"/>
                    <a:gd name="T8" fmla="*/ 1 w 96"/>
                    <a:gd name="T9" fmla="*/ 1 h 113"/>
                    <a:gd name="T10" fmla="*/ 0 w 96"/>
                    <a:gd name="T11" fmla="*/ 1 h 113"/>
                    <a:gd name="T12" fmla="*/ 0 w 96"/>
                    <a:gd name="T13" fmla="*/ 0 h 113"/>
                    <a:gd name="T14" fmla="*/ 0 w 96"/>
                    <a:gd name="T15" fmla="*/ 0 h 113"/>
                    <a:gd name="T16" fmla="*/ 0 w 96"/>
                    <a:gd name="T17" fmla="*/ 0 h 113"/>
                    <a:gd name="T18" fmla="*/ 1 w 96"/>
                    <a:gd name="T19" fmla="*/ 1 h 113"/>
                    <a:gd name="T20" fmla="*/ 1 w 96"/>
                    <a:gd name="T21" fmla="*/ 1 h 113"/>
                    <a:gd name="T22" fmla="*/ 1 w 96"/>
                    <a:gd name="T23" fmla="*/ 1 h 113"/>
                    <a:gd name="T24" fmla="*/ 1 w 96"/>
                    <a:gd name="T25" fmla="*/ 1 h 1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6"/>
                    <a:gd name="T40" fmla="*/ 0 h 113"/>
                    <a:gd name="T41" fmla="*/ 96 w 96"/>
                    <a:gd name="T42" fmla="*/ 113 h 1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6" h="113">
                      <a:moveTo>
                        <a:pt x="96" y="113"/>
                      </a:moveTo>
                      <a:lnTo>
                        <a:pt x="82" y="113"/>
                      </a:lnTo>
                      <a:lnTo>
                        <a:pt x="71" y="104"/>
                      </a:lnTo>
                      <a:lnTo>
                        <a:pt x="54" y="88"/>
                      </a:lnTo>
                      <a:lnTo>
                        <a:pt x="42" y="68"/>
                      </a:lnTo>
                      <a:lnTo>
                        <a:pt x="26" y="42"/>
                      </a:lnTo>
                      <a:lnTo>
                        <a:pt x="7" y="14"/>
                      </a:lnTo>
                      <a:lnTo>
                        <a:pt x="0" y="0"/>
                      </a:lnTo>
                      <a:lnTo>
                        <a:pt x="29" y="36"/>
                      </a:lnTo>
                      <a:lnTo>
                        <a:pt x="45" y="61"/>
                      </a:lnTo>
                      <a:lnTo>
                        <a:pt x="57" y="81"/>
                      </a:lnTo>
                      <a:lnTo>
                        <a:pt x="67" y="97"/>
                      </a:lnTo>
                      <a:lnTo>
                        <a:pt x="96" y="11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" name="Freeform 216"/>
                <p:cNvSpPr>
                  <a:spLocks/>
                </p:cNvSpPr>
                <p:nvPr/>
              </p:nvSpPr>
              <p:spPr bwMode="auto">
                <a:xfrm>
                  <a:off x="786" y="3475"/>
                  <a:ext cx="8" cy="10"/>
                </a:xfrm>
                <a:custGeom>
                  <a:avLst/>
                  <a:gdLst>
                    <a:gd name="T0" fmla="*/ 0 w 24"/>
                    <a:gd name="T1" fmla="*/ 0 h 30"/>
                    <a:gd name="T2" fmla="*/ 0 w 24"/>
                    <a:gd name="T3" fmla="*/ 0 h 30"/>
                    <a:gd name="T4" fmla="*/ 0 w 24"/>
                    <a:gd name="T5" fmla="*/ 0 h 30"/>
                    <a:gd name="T6" fmla="*/ 0 w 24"/>
                    <a:gd name="T7" fmla="*/ 0 h 30"/>
                    <a:gd name="T8" fmla="*/ 0 w 24"/>
                    <a:gd name="T9" fmla="*/ 0 h 30"/>
                    <a:gd name="T10" fmla="*/ 0 w 24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30"/>
                    <a:gd name="T20" fmla="*/ 24 w 24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30">
                      <a:moveTo>
                        <a:pt x="0" y="3"/>
                      </a:moveTo>
                      <a:lnTo>
                        <a:pt x="12" y="0"/>
                      </a:lnTo>
                      <a:lnTo>
                        <a:pt x="19" y="3"/>
                      </a:lnTo>
                      <a:lnTo>
                        <a:pt x="24" y="10"/>
                      </a:lnTo>
                      <a:lnTo>
                        <a:pt x="22" y="3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Freeform 217"/>
                <p:cNvSpPr>
                  <a:spLocks/>
                </p:cNvSpPr>
                <p:nvPr/>
              </p:nvSpPr>
              <p:spPr bwMode="auto">
                <a:xfrm>
                  <a:off x="761" y="3485"/>
                  <a:ext cx="28" cy="16"/>
                </a:xfrm>
                <a:custGeom>
                  <a:avLst/>
                  <a:gdLst>
                    <a:gd name="T0" fmla="*/ 1 w 84"/>
                    <a:gd name="T1" fmla="*/ 0 h 50"/>
                    <a:gd name="T2" fmla="*/ 1 w 84"/>
                    <a:gd name="T3" fmla="*/ 0 h 50"/>
                    <a:gd name="T4" fmla="*/ 1 w 84"/>
                    <a:gd name="T5" fmla="*/ 0 h 50"/>
                    <a:gd name="T6" fmla="*/ 1 w 84"/>
                    <a:gd name="T7" fmla="*/ 0 h 50"/>
                    <a:gd name="T8" fmla="*/ 1 w 84"/>
                    <a:gd name="T9" fmla="*/ 0 h 50"/>
                    <a:gd name="T10" fmla="*/ 0 w 84"/>
                    <a:gd name="T11" fmla="*/ 1 h 50"/>
                    <a:gd name="T12" fmla="*/ 0 w 84"/>
                    <a:gd name="T13" fmla="*/ 1 h 50"/>
                    <a:gd name="T14" fmla="*/ 0 w 84"/>
                    <a:gd name="T15" fmla="*/ 0 h 50"/>
                    <a:gd name="T16" fmla="*/ 1 w 84"/>
                    <a:gd name="T17" fmla="*/ 0 h 50"/>
                    <a:gd name="T18" fmla="*/ 1 w 84"/>
                    <a:gd name="T19" fmla="*/ 0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4"/>
                    <a:gd name="T31" fmla="*/ 0 h 50"/>
                    <a:gd name="T32" fmla="*/ 84 w 84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4" h="50">
                      <a:moveTo>
                        <a:pt x="72" y="0"/>
                      </a:moveTo>
                      <a:lnTo>
                        <a:pt x="84" y="2"/>
                      </a:lnTo>
                      <a:lnTo>
                        <a:pt x="81" y="11"/>
                      </a:lnTo>
                      <a:lnTo>
                        <a:pt x="72" y="24"/>
                      </a:lnTo>
                      <a:lnTo>
                        <a:pt x="47" y="35"/>
                      </a:lnTo>
                      <a:lnTo>
                        <a:pt x="19" y="50"/>
                      </a:lnTo>
                      <a:lnTo>
                        <a:pt x="0" y="50"/>
                      </a:lnTo>
                      <a:lnTo>
                        <a:pt x="24" y="41"/>
                      </a:lnTo>
                      <a:lnTo>
                        <a:pt x="60" y="2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Freeform 218"/>
                <p:cNvSpPr>
                  <a:spLocks/>
                </p:cNvSpPr>
                <p:nvPr/>
              </p:nvSpPr>
              <p:spPr bwMode="auto">
                <a:xfrm>
                  <a:off x="723" y="3504"/>
                  <a:ext cx="37" cy="4"/>
                </a:xfrm>
                <a:custGeom>
                  <a:avLst/>
                  <a:gdLst>
                    <a:gd name="T0" fmla="*/ 0 w 112"/>
                    <a:gd name="T1" fmla="*/ 0 h 14"/>
                    <a:gd name="T2" fmla="*/ 1 w 112"/>
                    <a:gd name="T3" fmla="*/ 0 h 14"/>
                    <a:gd name="T4" fmla="*/ 1 w 112"/>
                    <a:gd name="T5" fmla="*/ 0 h 14"/>
                    <a:gd name="T6" fmla="*/ 1 w 112"/>
                    <a:gd name="T7" fmla="*/ 0 h 14"/>
                    <a:gd name="T8" fmla="*/ 1 w 112"/>
                    <a:gd name="T9" fmla="*/ 0 h 14"/>
                    <a:gd name="T10" fmla="*/ 1 w 112"/>
                    <a:gd name="T11" fmla="*/ 0 h 14"/>
                    <a:gd name="T12" fmla="*/ 0 w 112"/>
                    <a:gd name="T13" fmla="*/ 0 h 14"/>
                    <a:gd name="T14" fmla="*/ 0 w 112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2"/>
                    <a:gd name="T25" fmla="*/ 0 h 14"/>
                    <a:gd name="T26" fmla="*/ 112 w 112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2" h="14">
                      <a:moveTo>
                        <a:pt x="0" y="13"/>
                      </a:moveTo>
                      <a:lnTo>
                        <a:pt x="43" y="14"/>
                      </a:lnTo>
                      <a:lnTo>
                        <a:pt x="81" y="9"/>
                      </a:lnTo>
                      <a:lnTo>
                        <a:pt x="112" y="2"/>
                      </a:lnTo>
                      <a:lnTo>
                        <a:pt x="85" y="0"/>
                      </a:lnTo>
                      <a:lnTo>
                        <a:pt x="49" y="6"/>
                      </a:lnTo>
                      <a:lnTo>
                        <a:pt x="2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Freeform 219"/>
                <p:cNvSpPr>
                  <a:spLocks/>
                </p:cNvSpPr>
                <p:nvPr/>
              </p:nvSpPr>
              <p:spPr bwMode="auto">
                <a:xfrm>
                  <a:off x="744" y="3404"/>
                  <a:ext cx="46" cy="60"/>
                </a:xfrm>
                <a:custGeom>
                  <a:avLst/>
                  <a:gdLst>
                    <a:gd name="T0" fmla="*/ 2 w 136"/>
                    <a:gd name="T1" fmla="*/ 2 h 179"/>
                    <a:gd name="T2" fmla="*/ 1 w 136"/>
                    <a:gd name="T3" fmla="*/ 2 h 179"/>
                    <a:gd name="T4" fmla="*/ 1 w 136"/>
                    <a:gd name="T5" fmla="*/ 2 h 179"/>
                    <a:gd name="T6" fmla="*/ 1 w 136"/>
                    <a:gd name="T7" fmla="*/ 1 h 179"/>
                    <a:gd name="T8" fmla="*/ 1 w 136"/>
                    <a:gd name="T9" fmla="*/ 1 h 179"/>
                    <a:gd name="T10" fmla="*/ 1 w 136"/>
                    <a:gd name="T11" fmla="*/ 1 h 179"/>
                    <a:gd name="T12" fmla="*/ 0 w 136"/>
                    <a:gd name="T13" fmla="*/ 1 h 179"/>
                    <a:gd name="T14" fmla="*/ 0 w 136"/>
                    <a:gd name="T15" fmla="*/ 0 h 179"/>
                    <a:gd name="T16" fmla="*/ 0 w 136"/>
                    <a:gd name="T17" fmla="*/ 0 h 179"/>
                    <a:gd name="T18" fmla="*/ 0 w 136"/>
                    <a:gd name="T19" fmla="*/ 0 h 179"/>
                    <a:gd name="T20" fmla="*/ 0 w 136"/>
                    <a:gd name="T21" fmla="*/ 1 h 179"/>
                    <a:gd name="T22" fmla="*/ 1 w 136"/>
                    <a:gd name="T23" fmla="*/ 1 h 179"/>
                    <a:gd name="T24" fmla="*/ 1 w 136"/>
                    <a:gd name="T25" fmla="*/ 1 h 179"/>
                    <a:gd name="T26" fmla="*/ 1 w 136"/>
                    <a:gd name="T27" fmla="*/ 1 h 179"/>
                    <a:gd name="T28" fmla="*/ 1 w 136"/>
                    <a:gd name="T29" fmla="*/ 2 h 179"/>
                    <a:gd name="T30" fmla="*/ 1 w 136"/>
                    <a:gd name="T31" fmla="*/ 2 h 179"/>
                    <a:gd name="T32" fmla="*/ 2 w 136"/>
                    <a:gd name="T33" fmla="*/ 2 h 17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"/>
                    <a:gd name="T52" fmla="*/ 0 h 179"/>
                    <a:gd name="T53" fmla="*/ 136 w 136"/>
                    <a:gd name="T54" fmla="*/ 179 h 17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" h="179">
                      <a:moveTo>
                        <a:pt x="136" y="179"/>
                      </a:moveTo>
                      <a:lnTo>
                        <a:pt x="114" y="166"/>
                      </a:lnTo>
                      <a:lnTo>
                        <a:pt x="101" y="140"/>
                      </a:lnTo>
                      <a:lnTo>
                        <a:pt x="86" y="113"/>
                      </a:lnTo>
                      <a:lnTo>
                        <a:pt x="69" y="98"/>
                      </a:lnTo>
                      <a:lnTo>
                        <a:pt x="47" y="67"/>
                      </a:lnTo>
                      <a:lnTo>
                        <a:pt x="28" y="46"/>
                      </a:lnTo>
                      <a:lnTo>
                        <a:pt x="9" y="23"/>
                      </a:lnTo>
                      <a:lnTo>
                        <a:pt x="0" y="0"/>
                      </a:lnTo>
                      <a:lnTo>
                        <a:pt x="19" y="28"/>
                      </a:lnTo>
                      <a:lnTo>
                        <a:pt x="34" y="46"/>
                      </a:lnTo>
                      <a:lnTo>
                        <a:pt x="53" y="70"/>
                      </a:lnTo>
                      <a:lnTo>
                        <a:pt x="72" y="92"/>
                      </a:lnTo>
                      <a:lnTo>
                        <a:pt x="85" y="105"/>
                      </a:lnTo>
                      <a:lnTo>
                        <a:pt x="101" y="124"/>
                      </a:lnTo>
                      <a:lnTo>
                        <a:pt x="110" y="148"/>
                      </a:lnTo>
                      <a:lnTo>
                        <a:pt x="136" y="17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Freeform 220"/>
                <p:cNvSpPr>
                  <a:spLocks/>
                </p:cNvSpPr>
                <p:nvPr/>
              </p:nvSpPr>
              <p:spPr bwMode="auto">
                <a:xfrm>
                  <a:off x="730" y="3389"/>
                  <a:ext cx="35" cy="58"/>
                </a:xfrm>
                <a:custGeom>
                  <a:avLst/>
                  <a:gdLst>
                    <a:gd name="T0" fmla="*/ 1 w 104"/>
                    <a:gd name="T1" fmla="*/ 2 h 174"/>
                    <a:gd name="T2" fmla="*/ 1 w 104"/>
                    <a:gd name="T3" fmla="*/ 2 h 174"/>
                    <a:gd name="T4" fmla="*/ 1 w 104"/>
                    <a:gd name="T5" fmla="*/ 2 h 174"/>
                    <a:gd name="T6" fmla="*/ 1 w 104"/>
                    <a:gd name="T7" fmla="*/ 1 h 174"/>
                    <a:gd name="T8" fmla="*/ 1 w 104"/>
                    <a:gd name="T9" fmla="*/ 1 h 174"/>
                    <a:gd name="T10" fmla="*/ 1 w 104"/>
                    <a:gd name="T11" fmla="*/ 1 h 174"/>
                    <a:gd name="T12" fmla="*/ 0 w 104"/>
                    <a:gd name="T13" fmla="*/ 1 h 174"/>
                    <a:gd name="T14" fmla="*/ 0 w 104"/>
                    <a:gd name="T15" fmla="*/ 0 h 174"/>
                    <a:gd name="T16" fmla="*/ 0 w 104"/>
                    <a:gd name="T17" fmla="*/ 0 h 174"/>
                    <a:gd name="T18" fmla="*/ 0 w 104"/>
                    <a:gd name="T19" fmla="*/ 0 h 174"/>
                    <a:gd name="T20" fmla="*/ 0 w 104"/>
                    <a:gd name="T21" fmla="*/ 1 h 174"/>
                    <a:gd name="T22" fmla="*/ 1 w 104"/>
                    <a:gd name="T23" fmla="*/ 1 h 174"/>
                    <a:gd name="T24" fmla="*/ 1 w 104"/>
                    <a:gd name="T25" fmla="*/ 1 h 174"/>
                    <a:gd name="T26" fmla="*/ 1 w 104"/>
                    <a:gd name="T27" fmla="*/ 2 h 174"/>
                    <a:gd name="T28" fmla="*/ 1 w 104"/>
                    <a:gd name="T29" fmla="*/ 2 h 17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4"/>
                    <a:gd name="T46" fmla="*/ 0 h 174"/>
                    <a:gd name="T47" fmla="*/ 104 w 104"/>
                    <a:gd name="T48" fmla="*/ 174 h 17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4" h="174">
                      <a:moveTo>
                        <a:pt x="104" y="174"/>
                      </a:moveTo>
                      <a:lnTo>
                        <a:pt x="91" y="159"/>
                      </a:lnTo>
                      <a:lnTo>
                        <a:pt x="74" y="135"/>
                      </a:lnTo>
                      <a:lnTo>
                        <a:pt x="60" y="117"/>
                      </a:lnTo>
                      <a:lnTo>
                        <a:pt x="50" y="95"/>
                      </a:lnTo>
                      <a:lnTo>
                        <a:pt x="43" y="81"/>
                      </a:lnTo>
                      <a:lnTo>
                        <a:pt x="30" y="53"/>
                      </a:lnTo>
                      <a:lnTo>
                        <a:pt x="14" y="28"/>
                      </a:lnTo>
                      <a:lnTo>
                        <a:pt x="0" y="0"/>
                      </a:lnTo>
                      <a:lnTo>
                        <a:pt x="21" y="28"/>
                      </a:lnTo>
                      <a:lnTo>
                        <a:pt x="38" y="54"/>
                      </a:lnTo>
                      <a:lnTo>
                        <a:pt x="53" y="86"/>
                      </a:lnTo>
                      <a:lnTo>
                        <a:pt x="74" y="120"/>
                      </a:lnTo>
                      <a:lnTo>
                        <a:pt x="94" y="153"/>
                      </a:lnTo>
                      <a:lnTo>
                        <a:pt x="104" y="17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" name="Freeform 221"/>
                <p:cNvSpPr>
                  <a:spLocks/>
                </p:cNvSpPr>
                <p:nvPr/>
              </p:nvSpPr>
              <p:spPr bwMode="auto">
                <a:xfrm>
                  <a:off x="722" y="3346"/>
                  <a:ext cx="21" cy="57"/>
                </a:xfrm>
                <a:custGeom>
                  <a:avLst/>
                  <a:gdLst>
                    <a:gd name="T0" fmla="*/ 1 w 63"/>
                    <a:gd name="T1" fmla="*/ 2 h 170"/>
                    <a:gd name="T2" fmla="*/ 1 w 63"/>
                    <a:gd name="T3" fmla="*/ 2 h 170"/>
                    <a:gd name="T4" fmla="*/ 0 w 63"/>
                    <a:gd name="T5" fmla="*/ 1 h 170"/>
                    <a:gd name="T6" fmla="*/ 0 w 63"/>
                    <a:gd name="T7" fmla="*/ 1 h 170"/>
                    <a:gd name="T8" fmla="*/ 0 w 63"/>
                    <a:gd name="T9" fmla="*/ 1 h 170"/>
                    <a:gd name="T10" fmla="*/ 0 w 63"/>
                    <a:gd name="T11" fmla="*/ 0 h 170"/>
                    <a:gd name="T12" fmla="*/ 0 w 63"/>
                    <a:gd name="T13" fmla="*/ 0 h 170"/>
                    <a:gd name="T14" fmla="*/ 0 w 63"/>
                    <a:gd name="T15" fmla="*/ 0 h 170"/>
                    <a:gd name="T16" fmla="*/ 0 w 63"/>
                    <a:gd name="T17" fmla="*/ 1 h 170"/>
                    <a:gd name="T18" fmla="*/ 0 w 63"/>
                    <a:gd name="T19" fmla="*/ 1 h 170"/>
                    <a:gd name="T20" fmla="*/ 1 w 63"/>
                    <a:gd name="T21" fmla="*/ 2 h 170"/>
                    <a:gd name="T22" fmla="*/ 1 w 63"/>
                    <a:gd name="T23" fmla="*/ 2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3"/>
                    <a:gd name="T37" fmla="*/ 0 h 170"/>
                    <a:gd name="T38" fmla="*/ 63 w 63"/>
                    <a:gd name="T39" fmla="*/ 170 h 1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3" h="170">
                      <a:moveTo>
                        <a:pt x="63" y="170"/>
                      </a:moveTo>
                      <a:lnTo>
                        <a:pt x="44" y="145"/>
                      </a:lnTo>
                      <a:lnTo>
                        <a:pt x="34" y="117"/>
                      </a:lnTo>
                      <a:lnTo>
                        <a:pt x="20" y="91"/>
                      </a:lnTo>
                      <a:lnTo>
                        <a:pt x="15" y="66"/>
                      </a:lnTo>
                      <a:lnTo>
                        <a:pt x="4" y="36"/>
                      </a:lnTo>
                      <a:lnTo>
                        <a:pt x="0" y="0"/>
                      </a:lnTo>
                      <a:lnTo>
                        <a:pt x="12" y="38"/>
                      </a:lnTo>
                      <a:lnTo>
                        <a:pt x="25" y="73"/>
                      </a:lnTo>
                      <a:lnTo>
                        <a:pt x="34" y="102"/>
                      </a:lnTo>
                      <a:lnTo>
                        <a:pt x="41" y="121"/>
                      </a:lnTo>
                      <a:lnTo>
                        <a:pt x="63" y="17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Freeform 222"/>
                <p:cNvSpPr>
                  <a:spLocks/>
                </p:cNvSpPr>
                <p:nvPr/>
              </p:nvSpPr>
              <p:spPr bwMode="auto">
                <a:xfrm>
                  <a:off x="719" y="3352"/>
                  <a:ext cx="12" cy="37"/>
                </a:xfrm>
                <a:custGeom>
                  <a:avLst/>
                  <a:gdLst>
                    <a:gd name="T0" fmla="*/ 0 w 34"/>
                    <a:gd name="T1" fmla="*/ 1 h 109"/>
                    <a:gd name="T2" fmla="*/ 0 w 34"/>
                    <a:gd name="T3" fmla="*/ 1 h 109"/>
                    <a:gd name="T4" fmla="*/ 0 w 34"/>
                    <a:gd name="T5" fmla="*/ 1 h 109"/>
                    <a:gd name="T6" fmla="*/ 0 w 34"/>
                    <a:gd name="T7" fmla="*/ 1 h 109"/>
                    <a:gd name="T8" fmla="*/ 0 w 34"/>
                    <a:gd name="T9" fmla="*/ 0 h 109"/>
                    <a:gd name="T10" fmla="*/ 0 w 34"/>
                    <a:gd name="T11" fmla="*/ 0 h 109"/>
                    <a:gd name="T12" fmla="*/ 0 w 34"/>
                    <a:gd name="T13" fmla="*/ 1 h 109"/>
                    <a:gd name="T14" fmla="*/ 0 w 34"/>
                    <a:gd name="T15" fmla="*/ 1 h 109"/>
                    <a:gd name="T16" fmla="*/ 0 w 34"/>
                    <a:gd name="T17" fmla="*/ 1 h 1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4"/>
                    <a:gd name="T28" fmla="*/ 0 h 109"/>
                    <a:gd name="T29" fmla="*/ 34 w 34"/>
                    <a:gd name="T30" fmla="*/ 109 h 10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4" h="109">
                      <a:moveTo>
                        <a:pt x="34" y="109"/>
                      </a:moveTo>
                      <a:lnTo>
                        <a:pt x="21" y="88"/>
                      </a:lnTo>
                      <a:lnTo>
                        <a:pt x="16" y="66"/>
                      </a:lnTo>
                      <a:lnTo>
                        <a:pt x="10" y="42"/>
                      </a:lnTo>
                      <a:lnTo>
                        <a:pt x="3" y="28"/>
                      </a:lnTo>
                      <a:lnTo>
                        <a:pt x="0" y="0"/>
                      </a:lnTo>
                      <a:lnTo>
                        <a:pt x="15" y="45"/>
                      </a:lnTo>
                      <a:lnTo>
                        <a:pt x="26" y="85"/>
                      </a:lnTo>
                      <a:lnTo>
                        <a:pt x="34" y="10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" name="Freeform 223"/>
                <p:cNvSpPr>
                  <a:spLocks/>
                </p:cNvSpPr>
                <p:nvPr/>
              </p:nvSpPr>
              <p:spPr bwMode="auto">
                <a:xfrm>
                  <a:off x="828" y="3344"/>
                  <a:ext cx="10" cy="60"/>
                </a:xfrm>
                <a:custGeom>
                  <a:avLst/>
                  <a:gdLst>
                    <a:gd name="T0" fmla="*/ 0 w 28"/>
                    <a:gd name="T1" fmla="*/ 2 h 181"/>
                    <a:gd name="T2" fmla="*/ 0 w 28"/>
                    <a:gd name="T3" fmla="*/ 2 h 181"/>
                    <a:gd name="T4" fmla="*/ 0 w 28"/>
                    <a:gd name="T5" fmla="*/ 1 h 181"/>
                    <a:gd name="T6" fmla="*/ 0 w 28"/>
                    <a:gd name="T7" fmla="*/ 1 h 181"/>
                    <a:gd name="T8" fmla="*/ 0 w 28"/>
                    <a:gd name="T9" fmla="*/ 1 h 181"/>
                    <a:gd name="T10" fmla="*/ 0 w 28"/>
                    <a:gd name="T11" fmla="*/ 0 h 181"/>
                    <a:gd name="T12" fmla="*/ 0 w 28"/>
                    <a:gd name="T13" fmla="*/ 1 h 181"/>
                    <a:gd name="T14" fmla="*/ 0 w 28"/>
                    <a:gd name="T15" fmla="*/ 1 h 181"/>
                    <a:gd name="T16" fmla="*/ 0 w 28"/>
                    <a:gd name="T17" fmla="*/ 1 h 181"/>
                    <a:gd name="T18" fmla="*/ 0 w 28"/>
                    <a:gd name="T19" fmla="*/ 2 h 181"/>
                    <a:gd name="T20" fmla="*/ 0 w 28"/>
                    <a:gd name="T21" fmla="*/ 2 h 1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181"/>
                    <a:gd name="T35" fmla="*/ 28 w 28"/>
                    <a:gd name="T36" fmla="*/ 181 h 1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181">
                      <a:moveTo>
                        <a:pt x="28" y="181"/>
                      </a:moveTo>
                      <a:lnTo>
                        <a:pt x="15" y="137"/>
                      </a:lnTo>
                      <a:lnTo>
                        <a:pt x="9" y="102"/>
                      </a:lnTo>
                      <a:lnTo>
                        <a:pt x="6" y="80"/>
                      </a:lnTo>
                      <a:lnTo>
                        <a:pt x="3" y="46"/>
                      </a:lnTo>
                      <a:lnTo>
                        <a:pt x="0" y="0"/>
                      </a:lnTo>
                      <a:lnTo>
                        <a:pt x="10" y="52"/>
                      </a:lnTo>
                      <a:lnTo>
                        <a:pt x="12" y="95"/>
                      </a:lnTo>
                      <a:lnTo>
                        <a:pt x="19" y="121"/>
                      </a:lnTo>
                      <a:lnTo>
                        <a:pt x="23" y="141"/>
                      </a:lnTo>
                      <a:lnTo>
                        <a:pt x="28" y="18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3" name="Freeform 224"/>
                <p:cNvSpPr>
                  <a:spLocks/>
                </p:cNvSpPr>
                <p:nvPr/>
              </p:nvSpPr>
              <p:spPr bwMode="auto">
                <a:xfrm>
                  <a:off x="821" y="3282"/>
                  <a:ext cx="13" cy="84"/>
                </a:xfrm>
                <a:custGeom>
                  <a:avLst/>
                  <a:gdLst>
                    <a:gd name="T0" fmla="*/ 0 w 39"/>
                    <a:gd name="T1" fmla="*/ 3 h 251"/>
                    <a:gd name="T2" fmla="*/ 0 w 39"/>
                    <a:gd name="T3" fmla="*/ 3 h 251"/>
                    <a:gd name="T4" fmla="*/ 0 w 39"/>
                    <a:gd name="T5" fmla="*/ 2 h 251"/>
                    <a:gd name="T6" fmla="*/ 0 w 39"/>
                    <a:gd name="T7" fmla="*/ 2 h 251"/>
                    <a:gd name="T8" fmla="*/ 0 w 39"/>
                    <a:gd name="T9" fmla="*/ 1 h 251"/>
                    <a:gd name="T10" fmla="*/ 0 w 39"/>
                    <a:gd name="T11" fmla="*/ 1 h 251"/>
                    <a:gd name="T12" fmla="*/ 0 w 39"/>
                    <a:gd name="T13" fmla="*/ 1 h 251"/>
                    <a:gd name="T14" fmla="*/ 0 w 39"/>
                    <a:gd name="T15" fmla="*/ 0 h 251"/>
                    <a:gd name="T16" fmla="*/ 0 w 39"/>
                    <a:gd name="T17" fmla="*/ 0 h 251"/>
                    <a:gd name="T18" fmla="*/ 0 w 39"/>
                    <a:gd name="T19" fmla="*/ 0 h 251"/>
                    <a:gd name="T20" fmla="*/ 0 w 39"/>
                    <a:gd name="T21" fmla="*/ 1 h 251"/>
                    <a:gd name="T22" fmla="*/ 0 w 39"/>
                    <a:gd name="T23" fmla="*/ 1 h 251"/>
                    <a:gd name="T24" fmla="*/ 0 w 39"/>
                    <a:gd name="T25" fmla="*/ 1 h 251"/>
                    <a:gd name="T26" fmla="*/ 0 w 39"/>
                    <a:gd name="T27" fmla="*/ 2 h 251"/>
                    <a:gd name="T28" fmla="*/ 0 w 39"/>
                    <a:gd name="T29" fmla="*/ 2 h 251"/>
                    <a:gd name="T30" fmla="*/ 0 w 39"/>
                    <a:gd name="T31" fmla="*/ 2 h 251"/>
                    <a:gd name="T32" fmla="*/ 0 w 39"/>
                    <a:gd name="T33" fmla="*/ 3 h 251"/>
                    <a:gd name="T34" fmla="*/ 0 w 39"/>
                    <a:gd name="T35" fmla="*/ 3 h 25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"/>
                    <a:gd name="T55" fmla="*/ 0 h 251"/>
                    <a:gd name="T56" fmla="*/ 39 w 39"/>
                    <a:gd name="T57" fmla="*/ 251 h 25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" h="251">
                      <a:moveTo>
                        <a:pt x="39" y="251"/>
                      </a:moveTo>
                      <a:lnTo>
                        <a:pt x="34" y="217"/>
                      </a:lnTo>
                      <a:lnTo>
                        <a:pt x="26" y="188"/>
                      </a:lnTo>
                      <a:lnTo>
                        <a:pt x="19" y="166"/>
                      </a:lnTo>
                      <a:lnTo>
                        <a:pt x="10" y="121"/>
                      </a:lnTo>
                      <a:lnTo>
                        <a:pt x="7" y="86"/>
                      </a:lnTo>
                      <a:lnTo>
                        <a:pt x="7" y="60"/>
                      </a:lnTo>
                      <a:lnTo>
                        <a:pt x="4" y="36"/>
                      </a:lnTo>
                      <a:lnTo>
                        <a:pt x="0" y="0"/>
                      </a:lnTo>
                      <a:lnTo>
                        <a:pt x="10" y="32"/>
                      </a:lnTo>
                      <a:lnTo>
                        <a:pt x="15" y="54"/>
                      </a:lnTo>
                      <a:lnTo>
                        <a:pt x="16" y="77"/>
                      </a:lnTo>
                      <a:lnTo>
                        <a:pt x="19" y="102"/>
                      </a:lnTo>
                      <a:lnTo>
                        <a:pt x="20" y="127"/>
                      </a:lnTo>
                      <a:lnTo>
                        <a:pt x="25" y="159"/>
                      </a:lnTo>
                      <a:lnTo>
                        <a:pt x="29" y="178"/>
                      </a:lnTo>
                      <a:lnTo>
                        <a:pt x="32" y="203"/>
                      </a:lnTo>
                      <a:lnTo>
                        <a:pt x="39" y="25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" name="Freeform 225"/>
                <p:cNvSpPr>
                  <a:spLocks/>
                </p:cNvSpPr>
                <p:nvPr/>
              </p:nvSpPr>
              <p:spPr bwMode="auto">
                <a:xfrm>
                  <a:off x="813" y="3273"/>
                  <a:ext cx="16" cy="100"/>
                </a:xfrm>
                <a:custGeom>
                  <a:avLst/>
                  <a:gdLst>
                    <a:gd name="T0" fmla="*/ 1 w 47"/>
                    <a:gd name="T1" fmla="*/ 4 h 299"/>
                    <a:gd name="T2" fmla="*/ 0 w 47"/>
                    <a:gd name="T3" fmla="*/ 3 h 299"/>
                    <a:gd name="T4" fmla="*/ 0 w 47"/>
                    <a:gd name="T5" fmla="*/ 3 h 299"/>
                    <a:gd name="T6" fmla="*/ 0 w 47"/>
                    <a:gd name="T7" fmla="*/ 3 h 299"/>
                    <a:gd name="T8" fmla="*/ 0 w 47"/>
                    <a:gd name="T9" fmla="*/ 2 h 299"/>
                    <a:gd name="T10" fmla="*/ 0 w 47"/>
                    <a:gd name="T11" fmla="*/ 2 h 299"/>
                    <a:gd name="T12" fmla="*/ 0 w 47"/>
                    <a:gd name="T13" fmla="*/ 2 h 299"/>
                    <a:gd name="T14" fmla="*/ 0 w 47"/>
                    <a:gd name="T15" fmla="*/ 1 h 299"/>
                    <a:gd name="T16" fmla="*/ 0 w 47"/>
                    <a:gd name="T17" fmla="*/ 1 h 299"/>
                    <a:gd name="T18" fmla="*/ 0 w 47"/>
                    <a:gd name="T19" fmla="*/ 1 h 299"/>
                    <a:gd name="T20" fmla="*/ 0 w 47"/>
                    <a:gd name="T21" fmla="*/ 1 h 299"/>
                    <a:gd name="T22" fmla="*/ 0 w 47"/>
                    <a:gd name="T23" fmla="*/ 0 h 299"/>
                    <a:gd name="T24" fmla="*/ 0 w 47"/>
                    <a:gd name="T25" fmla="*/ 0 h 299"/>
                    <a:gd name="T26" fmla="*/ 0 w 47"/>
                    <a:gd name="T27" fmla="*/ 0 h 299"/>
                    <a:gd name="T28" fmla="*/ 0 w 47"/>
                    <a:gd name="T29" fmla="*/ 1 h 299"/>
                    <a:gd name="T30" fmla="*/ 0 w 47"/>
                    <a:gd name="T31" fmla="*/ 1 h 299"/>
                    <a:gd name="T32" fmla="*/ 0 w 47"/>
                    <a:gd name="T33" fmla="*/ 1 h 299"/>
                    <a:gd name="T34" fmla="*/ 0 w 47"/>
                    <a:gd name="T35" fmla="*/ 2 h 299"/>
                    <a:gd name="T36" fmla="*/ 0 w 47"/>
                    <a:gd name="T37" fmla="*/ 2 h 299"/>
                    <a:gd name="T38" fmla="*/ 1 w 47"/>
                    <a:gd name="T39" fmla="*/ 3 h 299"/>
                    <a:gd name="T40" fmla="*/ 1 w 47"/>
                    <a:gd name="T41" fmla="*/ 3 h 299"/>
                    <a:gd name="T42" fmla="*/ 1 w 47"/>
                    <a:gd name="T43" fmla="*/ 4 h 29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7"/>
                    <a:gd name="T67" fmla="*/ 0 h 299"/>
                    <a:gd name="T68" fmla="*/ 47 w 47"/>
                    <a:gd name="T69" fmla="*/ 299 h 29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7" h="299">
                      <a:moveTo>
                        <a:pt x="47" y="299"/>
                      </a:moveTo>
                      <a:lnTo>
                        <a:pt x="37" y="277"/>
                      </a:lnTo>
                      <a:lnTo>
                        <a:pt x="37" y="256"/>
                      </a:lnTo>
                      <a:lnTo>
                        <a:pt x="37" y="227"/>
                      </a:lnTo>
                      <a:lnTo>
                        <a:pt x="34" y="199"/>
                      </a:lnTo>
                      <a:lnTo>
                        <a:pt x="31" y="171"/>
                      </a:lnTo>
                      <a:lnTo>
                        <a:pt x="25" y="136"/>
                      </a:lnTo>
                      <a:lnTo>
                        <a:pt x="24" y="112"/>
                      </a:lnTo>
                      <a:lnTo>
                        <a:pt x="18" y="86"/>
                      </a:lnTo>
                      <a:lnTo>
                        <a:pt x="9" y="58"/>
                      </a:lnTo>
                      <a:lnTo>
                        <a:pt x="3" y="41"/>
                      </a:lnTo>
                      <a:lnTo>
                        <a:pt x="2" y="23"/>
                      </a:lnTo>
                      <a:lnTo>
                        <a:pt x="0" y="0"/>
                      </a:lnTo>
                      <a:lnTo>
                        <a:pt x="9" y="36"/>
                      </a:lnTo>
                      <a:lnTo>
                        <a:pt x="18" y="62"/>
                      </a:lnTo>
                      <a:lnTo>
                        <a:pt x="22" y="80"/>
                      </a:lnTo>
                      <a:lnTo>
                        <a:pt x="28" y="110"/>
                      </a:lnTo>
                      <a:lnTo>
                        <a:pt x="31" y="140"/>
                      </a:lnTo>
                      <a:lnTo>
                        <a:pt x="34" y="179"/>
                      </a:lnTo>
                      <a:lnTo>
                        <a:pt x="43" y="236"/>
                      </a:lnTo>
                      <a:lnTo>
                        <a:pt x="43" y="257"/>
                      </a:lnTo>
                      <a:lnTo>
                        <a:pt x="47" y="29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" name="Freeform 226"/>
                <p:cNvSpPr>
                  <a:spLocks/>
                </p:cNvSpPr>
                <p:nvPr/>
              </p:nvSpPr>
              <p:spPr bwMode="auto">
                <a:xfrm>
                  <a:off x="711" y="3301"/>
                  <a:ext cx="8" cy="48"/>
                </a:xfrm>
                <a:custGeom>
                  <a:avLst/>
                  <a:gdLst>
                    <a:gd name="T0" fmla="*/ 0 w 25"/>
                    <a:gd name="T1" fmla="*/ 2 h 145"/>
                    <a:gd name="T2" fmla="*/ 0 w 25"/>
                    <a:gd name="T3" fmla="*/ 1 h 145"/>
                    <a:gd name="T4" fmla="*/ 0 w 25"/>
                    <a:gd name="T5" fmla="*/ 1 h 145"/>
                    <a:gd name="T6" fmla="*/ 0 w 25"/>
                    <a:gd name="T7" fmla="*/ 1 h 145"/>
                    <a:gd name="T8" fmla="*/ 0 w 25"/>
                    <a:gd name="T9" fmla="*/ 0 h 145"/>
                    <a:gd name="T10" fmla="*/ 0 w 25"/>
                    <a:gd name="T11" fmla="*/ 0 h 145"/>
                    <a:gd name="T12" fmla="*/ 0 w 25"/>
                    <a:gd name="T13" fmla="*/ 0 h 145"/>
                    <a:gd name="T14" fmla="*/ 0 w 25"/>
                    <a:gd name="T15" fmla="*/ 0 h 145"/>
                    <a:gd name="T16" fmla="*/ 0 w 25"/>
                    <a:gd name="T17" fmla="*/ 0 h 145"/>
                    <a:gd name="T18" fmla="*/ 0 w 25"/>
                    <a:gd name="T19" fmla="*/ 1 h 145"/>
                    <a:gd name="T20" fmla="*/ 0 w 25"/>
                    <a:gd name="T21" fmla="*/ 1 h 145"/>
                    <a:gd name="T22" fmla="*/ 0 w 25"/>
                    <a:gd name="T23" fmla="*/ 1 h 145"/>
                    <a:gd name="T24" fmla="*/ 0 w 25"/>
                    <a:gd name="T25" fmla="*/ 1 h 145"/>
                    <a:gd name="T26" fmla="*/ 0 w 25"/>
                    <a:gd name="T27" fmla="*/ 1 h 145"/>
                    <a:gd name="T28" fmla="*/ 0 w 25"/>
                    <a:gd name="T29" fmla="*/ 2 h 14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145"/>
                    <a:gd name="T47" fmla="*/ 25 w 25"/>
                    <a:gd name="T48" fmla="*/ 145 h 14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145">
                      <a:moveTo>
                        <a:pt x="24" y="145"/>
                      </a:moveTo>
                      <a:lnTo>
                        <a:pt x="13" y="106"/>
                      </a:lnTo>
                      <a:lnTo>
                        <a:pt x="13" y="72"/>
                      </a:lnTo>
                      <a:lnTo>
                        <a:pt x="10" y="47"/>
                      </a:lnTo>
                      <a:lnTo>
                        <a:pt x="3" y="33"/>
                      </a:lnTo>
                      <a:lnTo>
                        <a:pt x="0" y="28"/>
                      </a:lnTo>
                      <a:lnTo>
                        <a:pt x="3" y="8"/>
                      </a:lnTo>
                      <a:lnTo>
                        <a:pt x="3" y="0"/>
                      </a:lnTo>
                      <a:lnTo>
                        <a:pt x="12" y="32"/>
                      </a:lnTo>
                      <a:lnTo>
                        <a:pt x="22" y="44"/>
                      </a:lnTo>
                      <a:lnTo>
                        <a:pt x="19" y="51"/>
                      </a:lnTo>
                      <a:lnTo>
                        <a:pt x="25" y="65"/>
                      </a:lnTo>
                      <a:lnTo>
                        <a:pt x="22" y="79"/>
                      </a:lnTo>
                      <a:lnTo>
                        <a:pt x="22" y="92"/>
                      </a:lnTo>
                      <a:lnTo>
                        <a:pt x="24" y="14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Freeform 227"/>
                <p:cNvSpPr>
                  <a:spLocks/>
                </p:cNvSpPr>
                <p:nvPr/>
              </p:nvSpPr>
              <p:spPr bwMode="auto">
                <a:xfrm>
                  <a:off x="802" y="3217"/>
                  <a:ext cx="17" cy="66"/>
                </a:xfrm>
                <a:custGeom>
                  <a:avLst/>
                  <a:gdLst>
                    <a:gd name="T0" fmla="*/ 1 w 49"/>
                    <a:gd name="T1" fmla="*/ 2 h 199"/>
                    <a:gd name="T2" fmla="*/ 1 w 49"/>
                    <a:gd name="T3" fmla="*/ 2 h 199"/>
                    <a:gd name="T4" fmla="*/ 1 w 49"/>
                    <a:gd name="T5" fmla="*/ 2 h 199"/>
                    <a:gd name="T6" fmla="*/ 0 w 49"/>
                    <a:gd name="T7" fmla="*/ 2 h 199"/>
                    <a:gd name="T8" fmla="*/ 0 w 49"/>
                    <a:gd name="T9" fmla="*/ 1 h 199"/>
                    <a:gd name="T10" fmla="*/ 0 w 49"/>
                    <a:gd name="T11" fmla="*/ 1 h 199"/>
                    <a:gd name="T12" fmla="*/ 0 w 49"/>
                    <a:gd name="T13" fmla="*/ 1 h 199"/>
                    <a:gd name="T14" fmla="*/ 0 w 49"/>
                    <a:gd name="T15" fmla="*/ 1 h 199"/>
                    <a:gd name="T16" fmla="*/ 0 w 49"/>
                    <a:gd name="T17" fmla="*/ 0 h 199"/>
                    <a:gd name="T18" fmla="*/ 0 w 49"/>
                    <a:gd name="T19" fmla="*/ 0 h 199"/>
                    <a:gd name="T20" fmla="*/ 0 w 49"/>
                    <a:gd name="T21" fmla="*/ 1 h 199"/>
                    <a:gd name="T22" fmla="*/ 0 w 49"/>
                    <a:gd name="T23" fmla="*/ 1 h 199"/>
                    <a:gd name="T24" fmla="*/ 0 w 49"/>
                    <a:gd name="T25" fmla="*/ 1 h 199"/>
                    <a:gd name="T26" fmla="*/ 0 w 49"/>
                    <a:gd name="T27" fmla="*/ 1 h 199"/>
                    <a:gd name="T28" fmla="*/ 0 w 49"/>
                    <a:gd name="T29" fmla="*/ 2 h 199"/>
                    <a:gd name="T30" fmla="*/ 1 w 49"/>
                    <a:gd name="T31" fmla="*/ 2 h 199"/>
                    <a:gd name="T32" fmla="*/ 1 w 49"/>
                    <a:gd name="T33" fmla="*/ 2 h 19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"/>
                    <a:gd name="T52" fmla="*/ 0 h 199"/>
                    <a:gd name="T53" fmla="*/ 49 w 49"/>
                    <a:gd name="T54" fmla="*/ 199 h 19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" h="199">
                      <a:moveTo>
                        <a:pt x="49" y="199"/>
                      </a:moveTo>
                      <a:lnTo>
                        <a:pt x="47" y="157"/>
                      </a:lnTo>
                      <a:lnTo>
                        <a:pt x="37" y="150"/>
                      </a:lnTo>
                      <a:lnTo>
                        <a:pt x="34" y="138"/>
                      </a:lnTo>
                      <a:lnTo>
                        <a:pt x="35" y="118"/>
                      </a:lnTo>
                      <a:lnTo>
                        <a:pt x="28" y="107"/>
                      </a:lnTo>
                      <a:lnTo>
                        <a:pt x="25" y="68"/>
                      </a:lnTo>
                      <a:lnTo>
                        <a:pt x="16" y="47"/>
                      </a:lnTo>
                      <a:lnTo>
                        <a:pt x="5" y="18"/>
                      </a:lnTo>
                      <a:lnTo>
                        <a:pt x="0" y="0"/>
                      </a:lnTo>
                      <a:lnTo>
                        <a:pt x="10" y="46"/>
                      </a:lnTo>
                      <a:lnTo>
                        <a:pt x="19" y="65"/>
                      </a:lnTo>
                      <a:lnTo>
                        <a:pt x="22" y="92"/>
                      </a:lnTo>
                      <a:lnTo>
                        <a:pt x="22" y="121"/>
                      </a:lnTo>
                      <a:lnTo>
                        <a:pt x="27" y="138"/>
                      </a:lnTo>
                      <a:lnTo>
                        <a:pt x="38" y="163"/>
                      </a:lnTo>
                      <a:lnTo>
                        <a:pt x="49" y="19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" name="Freeform 228"/>
                <p:cNvSpPr>
                  <a:spLocks/>
                </p:cNvSpPr>
                <p:nvPr/>
              </p:nvSpPr>
              <p:spPr bwMode="auto">
                <a:xfrm>
                  <a:off x="970" y="3419"/>
                  <a:ext cx="13" cy="41"/>
                </a:xfrm>
                <a:custGeom>
                  <a:avLst/>
                  <a:gdLst>
                    <a:gd name="T0" fmla="*/ 0 w 41"/>
                    <a:gd name="T1" fmla="*/ 2 h 124"/>
                    <a:gd name="T2" fmla="*/ 0 w 41"/>
                    <a:gd name="T3" fmla="*/ 1 h 124"/>
                    <a:gd name="T4" fmla="*/ 0 w 41"/>
                    <a:gd name="T5" fmla="*/ 1 h 124"/>
                    <a:gd name="T6" fmla="*/ 0 w 41"/>
                    <a:gd name="T7" fmla="*/ 1 h 124"/>
                    <a:gd name="T8" fmla="*/ 0 w 41"/>
                    <a:gd name="T9" fmla="*/ 0 h 124"/>
                    <a:gd name="T10" fmla="*/ 0 w 41"/>
                    <a:gd name="T11" fmla="*/ 0 h 124"/>
                    <a:gd name="T12" fmla="*/ 0 w 41"/>
                    <a:gd name="T13" fmla="*/ 0 h 124"/>
                    <a:gd name="T14" fmla="*/ 0 w 41"/>
                    <a:gd name="T15" fmla="*/ 0 h 124"/>
                    <a:gd name="T16" fmla="*/ 0 w 41"/>
                    <a:gd name="T17" fmla="*/ 1 h 124"/>
                    <a:gd name="T18" fmla="*/ 0 w 41"/>
                    <a:gd name="T19" fmla="*/ 1 h 124"/>
                    <a:gd name="T20" fmla="*/ 0 w 41"/>
                    <a:gd name="T21" fmla="*/ 1 h 124"/>
                    <a:gd name="T22" fmla="*/ 0 w 41"/>
                    <a:gd name="T23" fmla="*/ 2 h 1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124"/>
                    <a:gd name="T38" fmla="*/ 41 w 41"/>
                    <a:gd name="T39" fmla="*/ 124 h 1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124">
                      <a:moveTo>
                        <a:pt x="0" y="124"/>
                      </a:moveTo>
                      <a:lnTo>
                        <a:pt x="10" y="95"/>
                      </a:lnTo>
                      <a:lnTo>
                        <a:pt x="19" y="70"/>
                      </a:lnTo>
                      <a:lnTo>
                        <a:pt x="26" y="47"/>
                      </a:lnTo>
                      <a:lnTo>
                        <a:pt x="29" y="28"/>
                      </a:lnTo>
                      <a:lnTo>
                        <a:pt x="35" y="14"/>
                      </a:lnTo>
                      <a:lnTo>
                        <a:pt x="41" y="0"/>
                      </a:lnTo>
                      <a:lnTo>
                        <a:pt x="29" y="14"/>
                      </a:lnTo>
                      <a:lnTo>
                        <a:pt x="22" y="42"/>
                      </a:lnTo>
                      <a:lnTo>
                        <a:pt x="12" y="70"/>
                      </a:lnTo>
                      <a:lnTo>
                        <a:pt x="7" y="102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" name="Freeform 229"/>
                <p:cNvSpPr>
                  <a:spLocks/>
                </p:cNvSpPr>
                <p:nvPr/>
              </p:nvSpPr>
              <p:spPr bwMode="auto">
                <a:xfrm>
                  <a:off x="964" y="3405"/>
                  <a:ext cx="25" cy="49"/>
                </a:xfrm>
                <a:custGeom>
                  <a:avLst/>
                  <a:gdLst>
                    <a:gd name="T0" fmla="*/ 0 w 75"/>
                    <a:gd name="T1" fmla="*/ 2 h 149"/>
                    <a:gd name="T2" fmla="*/ 0 w 75"/>
                    <a:gd name="T3" fmla="*/ 1 h 149"/>
                    <a:gd name="T4" fmla="*/ 0 w 75"/>
                    <a:gd name="T5" fmla="*/ 1 h 149"/>
                    <a:gd name="T6" fmla="*/ 0 w 75"/>
                    <a:gd name="T7" fmla="*/ 1 h 149"/>
                    <a:gd name="T8" fmla="*/ 0 w 75"/>
                    <a:gd name="T9" fmla="*/ 0 h 149"/>
                    <a:gd name="T10" fmla="*/ 1 w 75"/>
                    <a:gd name="T11" fmla="*/ 0 h 149"/>
                    <a:gd name="T12" fmla="*/ 1 w 75"/>
                    <a:gd name="T13" fmla="*/ 0 h 149"/>
                    <a:gd name="T14" fmla="*/ 1 w 75"/>
                    <a:gd name="T15" fmla="*/ 0 h 149"/>
                    <a:gd name="T16" fmla="*/ 1 w 75"/>
                    <a:gd name="T17" fmla="*/ 1 h 149"/>
                    <a:gd name="T18" fmla="*/ 0 w 75"/>
                    <a:gd name="T19" fmla="*/ 1 h 149"/>
                    <a:gd name="T20" fmla="*/ 0 w 75"/>
                    <a:gd name="T21" fmla="*/ 1 h 149"/>
                    <a:gd name="T22" fmla="*/ 0 w 75"/>
                    <a:gd name="T23" fmla="*/ 2 h 14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5"/>
                    <a:gd name="T37" fmla="*/ 0 h 149"/>
                    <a:gd name="T38" fmla="*/ 75 w 75"/>
                    <a:gd name="T39" fmla="*/ 149 h 14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5" h="149">
                      <a:moveTo>
                        <a:pt x="0" y="149"/>
                      </a:moveTo>
                      <a:lnTo>
                        <a:pt x="6" y="118"/>
                      </a:lnTo>
                      <a:lnTo>
                        <a:pt x="21" y="83"/>
                      </a:lnTo>
                      <a:lnTo>
                        <a:pt x="31" y="53"/>
                      </a:lnTo>
                      <a:lnTo>
                        <a:pt x="40" y="35"/>
                      </a:lnTo>
                      <a:lnTo>
                        <a:pt x="57" y="11"/>
                      </a:lnTo>
                      <a:lnTo>
                        <a:pt x="75" y="0"/>
                      </a:lnTo>
                      <a:lnTo>
                        <a:pt x="57" y="25"/>
                      </a:lnTo>
                      <a:lnTo>
                        <a:pt x="41" y="54"/>
                      </a:lnTo>
                      <a:lnTo>
                        <a:pt x="28" y="89"/>
                      </a:lnTo>
                      <a:lnTo>
                        <a:pt x="16" y="122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" name="Freeform 230"/>
                <p:cNvSpPr>
                  <a:spLocks/>
                </p:cNvSpPr>
                <p:nvPr/>
              </p:nvSpPr>
              <p:spPr bwMode="auto">
                <a:xfrm>
                  <a:off x="952" y="3451"/>
                  <a:ext cx="17" cy="62"/>
                </a:xfrm>
                <a:custGeom>
                  <a:avLst/>
                  <a:gdLst>
                    <a:gd name="T0" fmla="*/ 1 w 52"/>
                    <a:gd name="T1" fmla="*/ 0 h 185"/>
                    <a:gd name="T2" fmla="*/ 0 w 52"/>
                    <a:gd name="T3" fmla="*/ 0 h 185"/>
                    <a:gd name="T4" fmla="*/ 0 w 52"/>
                    <a:gd name="T5" fmla="*/ 1 h 185"/>
                    <a:gd name="T6" fmla="*/ 0 w 52"/>
                    <a:gd name="T7" fmla="*/ 1 h 185"/>
                    <a:gd name="T8" fmla="*/ 0 w 52"/>
                    <a:gd name="T9" fmla="*/ 1 h 185"/>
                    <a:gd name="T10" fmla="*/ 0 w 52"/>
                    <a:gd name="T11" fmla="*/ 1 h 185"/>
                    <a:gd name="T12" fmla="*/ 0 w 52"/>
                    <a:gd name="T13" fmla="*/ 2 h 185"/>
                    <a:gd name="T14" fmla="*/ 0 w 52"/>
                    <a:gd name="T15" fmla="*/ 2 h 185"/>
                    <a:gd name="T16" fmla="*/ 0 w 52"/>
                    <a:gd name="T17" fmla="*/ 2 h 185"/>
                    <a:gd name="T18" fmla="*/ 0 w 52"/>
                    <a:gd name="T19" fmla="*/ 2 h 185"/>
                    <a:gd name="T20" fmla="*/ 0 w 52"/>
                    <a:gd name="T21" fmla="*/ 2 h 185"/>
                    <a:gd name="T22" fmla="*/ 0 w 52"/>
                    <a:gd name="T23" fmla="*/ 1 h 185"/>
                    <a:gd name="T24" fmla="*/ 0 w 52"/>
                    <a:gd name="T25" fmla="*/ 1 h 185"/>
                    <a:gd name="T26" fmla="*/ 0 w 52"/>
                    <a:gd name="T27" fmla="*/ 1 h 185"/>
                    <a:gd name="T28" fmla="*/ 1 w 52"/>
                    <a:gd name="T29" fmla="*/ 0 h 1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2"/>
                    <a:gd name="T46" fmla="*/ 0 h 185"/>
                    <a:gd name="T47" fmla="*/ 52 w 52"/>
                    <a:gd name="T48" fmla="*/ 185 h 1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2" h="185">
                      <a:moveTo>
                        <a:pt x="52" y="0"/>
                      </a:moveTo>
                      <a:lnTo>
                        <a:pt x="35" y="22"/>
                      </a:lnTo>
                      <a:lnTo>
                        <a:pt x="23" y="47"/>
                      </a:lnTo>
                      <a:lnTo>
                        <a:pt x="19" y="63"/>
                      </a:lnTo>
                      <a:lnTo>
                        <a:pt x="16" y="84"/>
                      </a:lnTo>
                      <a:lnTo>
                        <a:pt x="13" y="113"/>
                      </a:lnTo>
                      <a:lnTo>
                        <a:pt x="7" y="139"/>
                      </a:lnTo>
                      <a:lnTo>
                        <a:pt x="1" y="159"/>
                      </a:lnTo>
                      <a:lnTo>
                        <a:pt x="0" y="185"/>
                      </a:lnTo>
                      <a:lnTo>
                        <a:pt x="7" y="160"/>
                      </a:lnTo>
                      <a:lnTo>
                        <a:pt x="13" y="138"/>
                      </a:lnTo>
                      <a:lnTo>
                        <a:pt x="19" y="96"/>
                      </a:lnTo>
                      <a:lnTo>
                        <a:pt x="29" y="67"/>
                      </a:lnTo>
                      <a:lnTo>
                        <a:pt x="35" y="4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" name="Freeform 231"/>
                <p:cNvSpPr>
                  <a:spLocks/>
                </p:cNvSpPr>
                <p:nvPr/>
              </p:nvSpPr>
              <p:spPr bwMode="auto">
                <a:xfrm>
                  <a:off x="963" y="3452"/>
                  <a:ext cx="7" cy="18"/>
                </a:xfrm>
                <a:custGeom>
                  <a:avLst/>
                  <a:gdLst>
                    <a:gd name="T0" fmla="*/ 0 w 20"/>
                    <a:gd name="T1" fmla="*/ 0 h 53"/>
                    <a:gd name="T2" fmla="*/ 0 w 20"/>
                    <a:gd name="T3" fmla="*/ 0 h 53"/>
                    <a:gd name="T4" fmla="*/ 0 w 20"/>
                    <a:gd name="T5" fmla="*/ 0 h 53"/>
                    <a:gd name="T6" fmla="*/ 0 w 20"/>
                    <a:gd name="T7" fmla="*/ 1 h 53"/>
                    <a:gd name="T8" fmla="*/ 0 w 20"/>
                    <a:gd name="T9" fmla="*/ 0 h 53"/>
                    <a:gd name="T10" fmla="*/ 0 w 20"/>
                    <a:gd name="T11" fmla="*/ 0 h 53"/>
                    <a:gd name="T12" fmla="*/ 0 w 20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53"/>
                    <a:gd name="T23" fmla="*/ 20 w 20"/>
                    <a:gd name="T24" fmla="*/ 53 h 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53">
                      <a:moveTo>
                        <a:pt x="19" y="0"/>
                      </a:moveTo>
                      <a:lnTo>
                        <a:pt x="16" y="19"/>
                      </a:lnTo>
                      <a:lnTo>
                        <a:pt x="9" y="35"/>
                      </a:lnTo>
                      <a:lnTo>
                        <a:pt x="0" y="53"/>
                      </a:lnTo>
                      <a:lnTo>
                        <a:pt x="14" y="36"/>
                      </a:lnTo>
                      <a:lnTo>
                        <a:pt x="20" y="2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" name="Freeform 232"/>
                <p:cNvSpPr>
                  <a:spLocks/>
                </p:cNvSpPr>
                <p:nvPr/>
              </p:nvSpPr>
              <p:spPr bwMode="auto">
                <a:xfrm>
                  <a:off x="974" y="3451"/>
                  <a:ext cx="20" cy="25"/>
                </a:xfrm>
                <a:custGeom>
                  <a:avLst/>
                  <a:gdLst>
                    <a:gd name="T0" fmla="*/ 0 w 60"/>
                    <a:gd name="T1" fmla="*/ 0 h 75"/>
                    <a:gd name="T2" fmla="*/ 0 w 60"/>
                    <a:gd name="T3" fmla="*/ 0 h 75"/>
                    <a:gd name="T4" fmla="*/ 0 w 60"/>
                    <a:gd name="T5" fmla="*/ 0 h 75"/>
                    <a:gd name="T6" fmla="*/ 0 w 60"/>
                    <a:gd name="T7" fmla="*/ 1 h 75"/>
                    <a:gd name="T8" fmla="*/ 0 w 60"/>
                    <a:gd name="T9" fmla="*/ 1 h 75"/>
                    <a:gd name="T10" fmla="*/ 0 w 60"/>
                    <a:gd name="T11" fmla="*/ 1 h 75"/>
                    <a:gd name="T12" fmla="*/ 1 w 60"/>
                    <a:gd name="T13" fmla="*/ 1 h 75"/>
                    <a:gd name="T14" fmla="*/ 0 w 60"/>
                    <a:gd name="T15" fmla="*/ 1 h 75"/>
                    <a:gd name="T16" fmla="*/ 0 w 60"/>
                    <a:gd name="T17" fmla="*/ 0 h 75"/>
                    <a:gd name="T18" fmla="*/ 0 w 60"/>
                    <a:gd name="T19" fmla="*/ 0 h 75"/>
                    <a:gd name="T20" fmla="*/ 0 w 60"/>
                    <a:gd name="T21" fmla="*/ 0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0"/>
                    <a:gd name="T34" fmla="*/ 0 h 75"/>
                    <a:gd name="T35" fmla="*/ 60 w 60"/>
                    <a:gd name="T36" fmla="*/ 75 h 7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0" h="75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13" y="32"/>
                      </a:lnTo>
                      <a:lnTo>
                        <a:pt x="19" y="47"/>
                      </a:lnTo>
                      <a:lnTo>
                        <a:pt x="31" y="54"/>
                      </a:lnTo>
                      <a:lnTo>
                        <a:pt x="40" y="64"/>
                      </a:lnTo>
                      <a:lnTo>
                        <a:pt x="60" y="75"/>
                      </a:lnTo>
                      <a:lnTo>
                        <a:pt x="35" y="50"/>
                      </a:lnTo>
                      <a:lnTo>
                        <a:pt x="21" y="32"/>
                      </a:lnTo>
                      <a:lnTo>
                        <a:pt x="15" y="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Freeform 233"/>
                <p:cNvSpPr>
                  <a:spLocks/>
                </p:cNvSpPr>
                <p:nvPr/>
              </p:nvSpPr>
              <p:spPr bwMode="auto">
                <a:xfrm>
                  <a:off x="977" y="3444"/>
                  <a:ext cx="36" cy="38"/>
                </a:xfrm>
                <a:custGeom>
                  <a:avLst/>
                  <a:gdLst>
                    <a:gd name="T0" fmla="*/ 0 w 107"/>
                    <a:gd name="T1" fmla="*/ 0 h 114"/>
                    <a:gd name="T2" fmla="*/ 0 w 107"/>
                    <a:gd name="T3" fmla="*/ 0 h 114"/>
                    <a:gd name="T4" fmla="*/ 0 w 107"/>
                    <a:gd name="T5" fmla="*/ 0 h 114"/>
                    <a:gd name="T6" fmla="*/ 0 w 107"/>
                    <a:gd name="T7" fmla="*/ 0 h 114"/>
                    <a:gd name="T8" fmla="*/ 0 w 107"/>
                    <a:gd name="T9" fmla="*/ 1 h 114"/>
                    <a:gd name="T10" fmla="*/ 0 w 107"/>
                    <a:gd name="T11" fmla="*/ 1 h 114"/>
                    <a:gd name="T12" fmla="*/ 1 w 107"/>
                    <a:gd name="T13" fmla="*/ 1 h 114"/>
                    <a:gd name="T14" fmla="*/ 1 w 107"/>
                    <a:gd name="T15" fmla="*/ 1 h 114"/>
                    <a:gd name="T16" fmla="*/ 1 w 107"/>
                    <a:gd name="T17" fmla="*/ 1 h 114"/>
                    <a:gd name="T18" fmla="*/ 1 w 107"/>
                    <a:gd name="T19" fmla="*/ 1 h 114"/>
                    <a:gd name="T20" fmla="*/ 1 w 107"/>
                    <a:gd name="T21" fmla="*/ 1 h 114"/>
                    <a:gd name="T22" fmla="*/ 1 w 107"/>
                    <a:gd name="T23" fmla="*/ 1 h 114"/>
                    <a:gd name="T24" fmla="*/ 1 w 107"/>
                    <a:gd name="T25" fmla="*/ 1 h 114"/>
                    <a:gd name="T26" fmla="*/ 1 w 107"/>
                    <a:gd name="T27" fmla="*/ 1 h 114"/>
                    <a:gd name="T28" fmla="*/ 1 w 107"/>
                    <a:gd name="T29" fmla="*/ 1 h 114"/>
                    <a:gd name="T30" fmla="*/ 0 w 107"/>
                    <a:gd name="T31" fmla="*/ 1 h 114"/>
                    <a:gd name="T32" fmla="*/ 0 w 107"/>
                    <a:gd name="T33" fmla="*/ 0 h 114"/>
                    <a:gd name="T34" fmla="*/ 0 w 107"/>
                    <a:gd name="T35" fmla="*/ 0 h 114"/>
                    <a:gd name="T36" fmla="*/ 0 w 107"/>
                    <a:gd name="T37" fmla="*/ 0 h 1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7"/>
                    <a:gd name="T58" fmla="*/ 0 h 114"/>
                    <a:gd name="T59" fmla="*/ 107 w 107"/>
                    <a:gd name="T60" fmla="*/ 114 h 1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7" h="114">
                      <a:moveTo>
                        <a:pt x="1" y="0"/>
                      </a:move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9" y="34"/>
                      </a:lnTo>
                      <a:lnTo>
                        <a:pt x="19" y="50"/>
                      </a:lnTo>
                      <a:lnTo>
                        <a:pt x="28" y="63"/>
                      </a:lnTo>
                      <a:lnTo>
                        <a:pt x="41" y="73"/>
                      </a:lnTo>
                      <a:lnTo>
                        <a:pt x="56" y="84"/>
                      </a:lnTo>
                      <a:lnTo>
                        <a:pt x="79" y="95"/>
                      </a:lnTo>
                      <a:lnTo>
                        <a:pt x="101" y="103"/>
                      </a:lnTo>
                      <a:lnTo>
                        <a:pt x="107" y="114"/>
                      </a:lnTo>
                      <a:lnTo>
                        <a:pt x="107" y="88"/>
                      </a:lnTo>
                      <a:lnTo>
                        <a:pt x="94" y="92"/>
                      </a:lnTo>
                      <a:lnTo>
                        <a:pt x="72" y="84"/>
                      </a:lnTo>
                      <a:lnTo>
                        <a:pt x="51" y="71"/>
                      </a:lnTo>
                      <a:lnTo>
                        <a:pt x="34" y="57"/>
                      </a:lnTo>
                      <a:lnTo>
                        <a:pt x="20" y="39"/>
                      </a:lnTo>
                      <a:lnTo>
                        <a:pt x="7" y="2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" name="Freeform 234"/>
                <p:cNvSpPr>
                  <a:spLocks/>
                </p:cNvSpPr>
                <p:nvPr/>
              </p:nvSpPr>
              <p:spPr bwMode="auto">
                <a:xfrm>
                  <a:off x="994" y="3474"/>
                  <a:ext cx="19" cy="22"/>
                </a:xfrm>
                <a:custGeom>
                  <a:avLst/>
                  <a:gdLst>
                    <a:gd name="T0" fmla="*/ 0 w 56"/>
                    <a:gd name="T1" fmla="*/ 0 h 65"/>
                    <a:gd name="T2" fmla="*/ 0 w 56"/>
                    <a:gd name="T3" fmla="*/ 0 h 65"/>
                    <a:gd name="T4" fmla="*/ 0 w 56"/>
                    <a:gd name="T5" fmla="*/ 0 h 65"/>
                    <a:gd name="T6" fmla="*/ 0 w 56"/>
                    <a:gd name="T7" fmla="*/ 0 h 65"/>
                    <a:gd name="T8" fmla="*/ 0 w 56"/>
                    <a:gd name="T9" fmla="*/ 0 h 65"/>
                    <a:gd name="T10" fmla="*/ 1 w 56"/>
                    <a:gd name="T11" fmla="*/ 1 h 65"/>
                    <a:gd name="T12" fmla="*/ 1 w 56"/>
                    <a:gd name="T13" fmla="*/ 1 h 65"/>
                    <a:gd name="T14" fmla="*/ 1 w 56"/>
                    <a:gd name="T15" fmla="*/ 0 h 65"/>
                    <a:gd name="T16" fmla="*/ 1 w 56"/>
                    <a:gd name="T17" fmla="*/ 0 h 65"/>
                    <a:gd name="T18" fmla="*/ 1 w 56"/>
                    <a:gd name="T19" fmla="*/ 0 h 65"/>
                    <a:gd name="T20" fmla="*/ 0 w 56"/>
                    <a:gd name="T21" fmla="*/ 0 h 65"/>
                    <a:gd name="T22" fmla="*/ 0 w 56"/>
                    <a:gd name="T23" fmla="*/ 0 h 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65"/>
                    <a:gd name="T38" fmla="*/ 56 w 56"/>
                    <a:gd name="T39" fmla="*/ 65 h 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65">
                      <a:moveTo>
                        <a:pt x="0" y="0"/>
                      </a:moveTo>
                      <a:lnTo>
                        <a:pt x="13" y="12"/>
                      </a:lnTo>
                      <a:lnTo>
                        <a:pt x="24" y="19"/>
                      </a:lnTo>
                      <a:lnTo>
                        <a:pt x="35" y="26"/>
                      </a:lnTo>
                      <a:lnTo>
                        <a:pt x="38" y="32"/>
                      </a:lnTo>
                      <a:lnTo>
                        <a:pt x="47" y="43"/>
                      </a:lnTo>
                      <a:lnTo>
                        <a:pt x="56" y="65"/>
                      </a:lnTo>
                      <a:lnTo>
                        <a:pt x="53" y="39"/>
                      </a:lnTo>
                      <a:lnTo>
                        <a:pt x="47" y="26"/>
                      </a:lnTo>
                      <a:lnTo>
                        <a:pt x="40" y="21"/>
                      </a:lnTo>
                      <a:lnTo>
                        <a:pt x="2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Freeform 235"/>
                <p:cNvSpPr>
                  <a:spLocks/>
                </p:cNvSpPr>
                <p:nvPr/>
              </p:nvSpPr>
              <p:spPr bwMode="auto">
                <a:xfrm>
                  <a:off x="978" y="3438"/>
                  <a:ext cx="36" cy="33"/>
                </a:xfrm>
                <a:custGeom>
                  <a:avLst/>
                  <a:gdLst>
                    <a:gd name="T0" fmla="*/ 1 w 106"/>
                    <a:gd name="T1" fmla="*/ 1 h 100"/>
                    <a:gd name="T2" fmla="*/ 1 w 106"/>
                    <a:gd name="T3" fmla="*/ 1 h 100"/>
                    <a:gd name="T4" fmla="*/ 1 w 106"/>
                    <a:gd name="T5" fmla="*/ 1 h 100"/>
                    <a:gd name="T6" fmla="*/ 1 w 106"/>
                    <a:gd name="T7" fmla="*/ 1 h 100"/>
                    <a:gd name="T8" fmla="*/ 1 w 106"/>
                    <a:gd name="T9" fmla="*/ 1 h 100"/>
                    <a:gd name="T10" fmla="*/ 1 w 106"/>
                    <a:gd name="T11" fmla="*/ 1 h 100"/>
                    <a:gd name="T12" fmla="*/ 0 w 106"/>
                    <a:gd name="T13" fmla="*/ 1 h 100"/>
                    <a:gd name="T14" fmla="*/ 0 w 106"/>
                    <a:gd name="T15" fmla="*/ 1 h 100"/>
                    <a:gd name="T16" fmla="*/ 0 w 106"/>
                    <a:gd name="T17" fmla="*/ 1 h 100"/>
                    <a:gd name="T18" fmla="*/ 0 w 106"/>
                    <a:gd name="T19" fmla="*/ 0 h 100"/>
                    <a:gd name="T20" fmla="*/ 0 w 106"/>
                    <a:gd name="T21" fmla="*/ 0 h 100"/>
                    <a:gd name="T22" fmla="*/ 0 w 106"/>
                    <a:gd name="T23" fmla="*/ 0 h 100"/>
                    <a:gd name="T24" fmla="*/ 0 w 106"/>
                    <a:gd name="T25" fmla="*/ 0 h 100"/>
                    <a:gd name="T26" fmla="*/ 0 w 106"/>
                    <a:gd name="T27" fmla="*/ 0 h 100"/>
                    <a:gd name="T28" fmla="*/ 0 w 106"/>
                    <a:gd name="T29" fmla="*/ 1 h 100"/>
                    <a:gd name="T30" fmla="*/ 1 w 106"/>
                    <a:gd name="T31" fmla="*/ 1 h 100"/>
                    <a:gd name="T32" fmla="*/ 1 w 106"/>
                    <a:gd name="T33" fmla="*/ 1 h 100"/>
                    <a:gd name="T34" fmla="*/ 1 w 106"/>
                    <a:gd name="T35" fmla="*/ 1 h 100"/>
                    <a:gd name="T36" fmla="*/ 1 w 106"/>
                    <a:gd name="T37" fmla="*/ 1 h 1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6"/>
                    <a:gd name="T58" fmla="*/ 0 h 100"/>
                    <a:gd name="T59" fmla="*/ 106 w 106"/>
                    <a:gd name="T60" fmla="*/ 100 h 10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6" h="100">
                      <a:moveTo>
                        <a:pt x="106" y="78"/>
                      </a:moveTo>
                      <a:lnTo>
                        <a:pt x="103" y="89"/>
                      </a:lnTo>
                      <a:lnTo>
                        <a:pt x="103" y="100"/>
                      </a:lnTo>
                      <a:lnTo>
                        <a:pt x="90" y="100"/>
                      </a:lnTo>
                      <a:lnTo>
                        <a:pt x="68" y="95"/>
                      </a:lnTo>
                      <a:lnTo>
                        <a:pt x="57" y="88"/>
                      </a:lnTo>
                      <a:lnTo>
                        <a:pt x="35" y="74"/>
                      </a:lnTo>
                      <a:lnTo>
                        <a:pt x="21" y="56"/>
                      </a:lnTo>
                      <a:lnTo>
                        <a:pt x="13" y="43"/>
                      </a:lnTo>
                      <a:lnTo>
                        <a:pt x="5" y="25"/>
                      </a:lnTo>
                      <a:lnTo>
                        <a:pt x="0" y="13"/>
                      </a:lnTo>
                      <a:lnTo>
                        <a:pt x="3" y="0"/>
                      </a:lnTo>
                      <a:lnTo>
                        <a:pt x="12" y="22"/>
                      </a:lnTo>
                      <a:lnTo>
                        <a:pt x="19" y="38"/>
                      </a:lnTo>
                      <a:lnTo>
                        <a:pt x="30" y="52"/>
                      </a:lnTo>
                      <a:lnTo>
                        <a:pt x="56" y="71"/>
                      </a:lnTo>
                      <a:lnTo>
                        <a:pt x="75" y="81"/>
                      </a:lnTo>
                      <a:lnTo>
                        <a:pt x="88" y="81"/>
                      </a:lnTo>
                      <a:lnTo>
                        <a:pt x="106" y="7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Freeform 236"/>
                <p:cNvSpPr>
                  <a:spLocks/>
                </p:cNvSpPr>
                <p:nvPr/>
              </p:nvSpPr>
              <p:spPr bwMode="auto">
                <a:xfrm>
                  <a:off x="981" y="3435"/>
                  <a:ext cx="22" cy="26"/>
                </a:xfrm>
                <a:custGeom>
                  <a:avLst/>
                  <a:gdLst>
                    <a:gd name="T0" fmla="*/ 0 w 67"/>
                    <a:gd name="T1" fmla="*/ 0 h 78"/>
                    <a:gd name="T2" fmla="*/ 0 w 67"/>
                    <a:gd name="T3" fmla="*/ 0 h 78"/>
                    <a:gd name="T4" fmla="*/ 0 w 67"/>
                    <a:gd name="T5" fmla="*/ 0 h 78"/>
                    <a:gd name="T6" fmla="*/ 0 w 67"/>
                    <a:gd name="T7" fmla="*/ 0 h 78"/>
                    <a:gd name="T8" fmla="*/ 0 w 67"/>
                    <a:gd name="T9" fmla="*/ 1 h 78"/>
                    <a:gd name="T10" fmla="*/ 1 w 67"/>
                    <a:gd name="T11" fmla="*/ 1 h 78"/>
                    <a:gd name="T12" fmla="*/ 1 w 67"/>
                    <a:gd name="T13" fmla="*/ 1 h 78"/>
                    <a:gd name="T14" fmla="*/ 1 w 67"/>
                    <a:gd name="T15" fmla="*/ 1 h 78"/>
                    <a:gd name="T16" fmla="*/ 0 w 67"/>
                    <a:gd name="T17" fmla="*/ 1 h 78"/>
                    <a:gd name="T18" fmla="*/ 0 w 67"/>
                    <a:gd name="T19" fmla="*/ 1 h 78"/>
                    <a:gd name="T20" fmla="*/ 0 w 67"/>
                    <a:gd name="T21" fmla="*/ 0 h 78"/>
                    <a:gd name="T22" fmla="*/ 0 w 67"/>
                    <a:gd name="T23" fmla="*/ 0 h 78"/>
                    <a:gd name="T24" fmla="*/ 0 w 67"/>
                    <a:gd name="T25" fmla="*/ 0 h 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7"/>
                    <a:gd name="T40" fmla="*/ 0 h 78"/>
                    <a:gd name="T41" fmla="*/ 67 w 67"/>
                    <a:gd name="T42" fmla="*/ 78 h 7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7" h="78">
                      <a:moveTo>
                        <a:pt x="0" y="0"/>
                      </a:moveTo>
                      <a:lnTo>
                        <a:pt x="1" y="12"/>
                      </a:lnTo>
                      <a:lnTo>
                        <a:pt x="8" y="30"/>
                      </a:lnTo>
                      <a:lnTo>
                        <a:pt x="14" y="40"/>
                      </a:lnTo>
                      <a:lnTo>
                        <a:pt x="29" y="57"/>
                      </a:lnTo>
                      <a:lnTo>
                        <a:pt x="44" y="69"/>
                      </a:lnTo>
                      <a:lnTo>
                        <a:pt x="57" y="76"/>
                      </a:lnTo>
                      <a:lnTo>
                        <a:pt x="67" y="78"/>
                      </a:lnTo>
                      <a:lnTo>
                        <a:pt x="41" y="58"/>
                      </a:lnTo>
                      <a:lnTo>
                        <a:pt x="26" y="44"/>
                      </a:lnTo>
                      <a:lnTo>
                        <a:pt x="16" y="32"/>
                      </a:lnTo>
                      <a:lnTo>
                        <a:pt x="8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Freeform 237"/>
                <p:cNvSpPr>
                  <a:spLocks/>
                </p:cNvSpPr>
                <p:nvPr/>
              </p:nvSpPr>
              <p:spPr bwMode="auto">
                <a:xfrm>
                  <a:off x="1014" y="3461"/>
                  <a:ext cx="4" cy="67"/>
                </a:xfrm>
                <a:custGeom>
                  <a:avLst/>
                  <a:gdLst>
                    <a:gd name="T0" fmla="*/ 0 w 13"/>
                    <a:gd name="T1" fmla="*/ 0 h 200"/>
                    <a:gd name="T2" fmla="*/ 0 w 13"/>
                    <a:gd name="T3" fmla="*/ 0 h 200"/>
                    <a:gd name="T4" fmla="*/ 0 w 13"/>
                    <a:gd name="T5" fmla="*/ 1 h 200"/>
                    <a:gd name="T6" fmla="*/ 0 w 13"/>
                    <a:gd name="T7" fmla="*/ 1 h 200"/>
                    <a:gd name="T8" fmla="*/ 0 w 13"/>
                    <a:gd name="T9" fmla="*/ 1 h 200"/>
                    <a:gd name="T10" fmla="*/ 0 w 13"/>
                    <a:gd name="T11" fmla="*/ 1 h 200"/>
                    <a:gd name="T12" fmla="*/ 0 w 13"/>
                    <a:gd name="T13" fmla="*/ 2 h 200"/>
                    <a:gd name="T14" fmla="*/ 0 w 13"/>
                    <a:gd name="T15" fmla="*/ 2 h 200"/>
                    <a:gd name="T16" fmla="*/ 0 w 13"/>
                    <a:gd name="T17" fmla="*/ 2 h 200"/>
                    <a:gd name="T18" fmla="*/ 0 w 13"/>
                    <a:gd name="T19" fmla="*/ 2 h 200"/>
                    <a:gd name="T20" fmla="*/ 0 w 13"/>
                    <a:gd name="T21" fmla="*/ 2 h 200"/>
                    <a:gd name="T22" fmla="*/ 0 w 13"/>
                    <a:gd name="T23" fmla="*/ 1 h 200"/>
                    <a:gd name="T24" fmla="*/ 0 w 13"/>
                    <a:gd name="T25" fmla="*/ 1 h 200"/>
                    <a:gd name="T26" fmla="*/ 0 w 13"/>
                    <a:gd name="T27" fmla="*/ 0 h 200"/>
                    <a:gd name="T28" fmla="*/ 0 w 13"/>
                    <a:gd name="T29" fmla="*/ 0 h 2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"/>
                    <a:gd name="T46" fmla="*/ 0 h 200"/>
                    <a:gd name="T47" fmla="*/ 13 w 13"/>
                    <a:gd name="T48" fmla="*/ 200 h 2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" h="200">
                      <a:moveTo>
                        <a:pt x="9" y="0"/>
                      </a:moveTo>
                      <a:lnTo>
                        <a:pt x="3" y="25"/>
                      </a:lnTo>
                      <a:lnTo>
                        <a:pt x="3" y="46"/>
                      </a:lnTo>
                      <a:lnTo>
                        <a:pt x="0" y="68"/>
                      </a:lnTo>
                      <a:lnTo>
                        <a:pt x="0" y="89"/>
                      </a:lnTo>
                      <a:lnTo>
                        <a:pt x="3" y="104"/>
                      </a:lnTo>
                      <a:lnTo>
                        <a:pt x="8" y="128"/>
                      </a:lnTo>
                      <a:lnTo>
                        <a:pt x="6" y="160"/>
                      </a:lnTo>
                      <a:lnTo>
                        <a:pt x="3" y="200"/>
                      </a:lnTo>
                      <a:lnTo>
                        <a:pt x="13" y="157"/>
                      </a:lnTo>
                      <a:lnTo>
                        <a:pt x="13" y="125"/>
                      </a:lnTo>
                      <a:lnTo>
                        <a:pt x="9" y="86"/>
                      </a:lnTo>
                      <a:lnTo>
                        <a:pt x="9" y="51"/>
                      </a:lnTo>
                      <a:lnTo>
                        <a:pt x="9" y="3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Freeform 238"/>
                <p:cNvSpPr>
                  <a:spLocks/>
                </p:cNvSpPr>
                <p:nvPr/>
              </p:nvSpPr>
              <p:spPr bwMode="auto">
                <a:xfrm>
                  <a:off x="1013" y="3513"/>
                  <a:ext cx="6" cy="38"/>
                </a:xfrm>
                <a:custGeom>
                  <a:avLst/>
                  <a:gdLst>
                    <a:gd name="T0" fmla="*/ 0 w 19"/>
                    <a:gd name="T1" fmla="*/ 1 h 116"/>
                    <a:gd name="T2" fmla="*/ 0 w 19"/>
                    <a:gd name="T3" fmla="*/ 1 h 116"/>
                    <a:gd name="T4" fmla="*/ 0 w 19"/>
                    <a:gd name="T5" fmla="*/ 1 h 116"/>
                    <a:gd name="T6" fmla="*/ 0 w 19"/>
                    <a:gd name="T7" fmla="*/ 1 h 116"/>
                    <a:gd name="T8" fmla="*/ 0 w 19"/>
                    <a:gd name="T9" fmla="*/ 0 h 116"/>
                    <a:gd name="T10" fmla="*/ 0 w 19"/>
                    <a:gd name="T11" fmla="*/ 0 h 116"/>
                    <a:gd name="T12" fmla="*/ 0 w 19"/>
                    <a:gd name="T13" fmla="*/ 0 h 116"/>
                    <a:gd name="T14" fmla="*/ 0 w 19"/>
                    <a:gd name="T15" fmla="*/ 1 h 116"/>
                    <a:gd name="T16" fmla="*/ 0 w 19"/>
                    <a:gd name="T17" fmla="*/ 1 h 116"/>
                    <a:gd name="T18" fmla="*/ 0 w 19"/>
                    <a:gd name="T19" fmla="*/ 1 h 1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16"/>
                    <a:gd name="T32" fmla="*/ 19 w 19"/>
                    <a:gd name="T33" fmla="*/ 116 h 1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16">
                      <a:moveTo>
                        <a:pt x="5" y="116"/>
                      </a:moveTo>
                      <a:lnTo>
                        <a:pt x="0" y="98"/>
                      </a:lnTo>
                      <a:lnTo>
                        <a:pt x="0" y="66"/>
                      </a:lnTo>
                      <a:lnTo>
                        <a:pt x="6" y="50"/>
                      </a:lnTo>
                      <a:lnTo>
                        <a:pt x="18" y="18"/>
                      </a:lnTo>
                      <a:lnTo>
                        <a:pt x="19" y="0"/>
                      </a:lnTo>
                      <a:lnTo>
                        <a:pt x="16" y="41"/>
                      </a:lnTo>
                      <a:lnTo>
                        <a:pt x="9" y="60"/>
                      </a:lnTo>
                      <a:lnTo>
                        <a:pt x="9" y="78"/>
                      </a:lnTo>
                      <a:lnTo>
                        <a:pt x="5" y="11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Freeform 239"/>
                <p:cNvSpPr>
                  <a:spLocks/>
                </p:cNvSpPr>
                <p:nvPr/>
              </p:nvSpPr>
              <p:spPr bwMode="auto">
                <a:xfrm>
                  <a:off x="1019" y="3446"/>
                  <a:ext cx="4" cy="88"/>
                </a:xfrm>
                <a:custGeom>
                  <a:avLst/>
                  <a:gdLst>
                    <a:gd name="T0" fmla="*/ 0 w 13"/>
                    <a:gd name="T1" fmla="*/ 3 h 263"/>
                    <a:gd name="T2" fmla="*/ 0 w 13"/>
                    <a:gd name="T3" fmla="*/ 3 h 263"/>
                    <a:gd name="T4" fmla="*/ 0 w 13"/>
                    <a:gd name="T5" fmla="*/ 2 h 263"/>
                    <a:gd name="T6" fmla="*/ 0 w 13"/>
                    <a:gd name="T7" fmla="*/ 2 h 263"/>
                    <a:gd name="T8" fmla="*/ 0 w 13"/>
                    <a:gd name="T9" fmla="*/ 1 h 263"/>
                    <a:gd name="T10" fmla="*/ 0 w 13"/>
                    <a:gd name="T11" fmla="*/ 1 h 263"/>
                    <a:gd name="T12" fmla="*/ 0 w 13"/>
                    <a:gd name="T13" fmla="*/ 1 h 263"/>
                    <a:gd name="T14" fmla="*/ 0 w 13"/>
                    <a:gd name="T15" fmla="*/ 0 h 263"/>
                    <a:gd name="T16" fmla="*/ 0 w 13"/>
                    <a:gd name="T17" fmla="*/ 0 h 263"/>
                    <a:gd name="T18" fmla="*/ 0 w 13"/>
                    <a:gd name="T19" fmla="*/ 1 h 263"/>
                    <a:gd name="T20" fmla="*/ 0 w 13"/>
                    <a:gd name="T21" fmla="*/ 1 h 263"/>
                    <a:gd name="T22" fmla="*/ 0 w 13"/>
                    <a:gd name="T23" fmla="*/ 1 h 263"/>
                    <a:gd name="T24" fmla="*/ 0 w 13"/>
                    <a:gd name="T25" fmla="*/ 2 h 263"/>
                    <a:gd name="T26" fmla="*/ 0 w 13"/>
                    <a:gd name="T27" fmla="*/ 2 h 263"/>
                    <a:gd name="T28" fmla="*/ 0 w 13"/>
                    <a:gd name="T29" fmla="*/ 3 h 263"/>
                    <a:gd name="T30" fmla="*/ 0 w 13"/>
                    <a:gd name="T31" fmla="*/ 3 h 2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"/>
                    <a:gd name="T49" fmla="*/ 0 h 263"/>
                    <a:gd name="T50" fmla="*/ 13 w 13"/>
                    <a:gd name="T51" fmla="*/ 263 h 2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" h="263">
                      <a:moveTo>
                        <a:pt x="1" y="263"/>
                      </a:moveTo>
                      <a:lnTo>
                        <a:pt x="7" y="215"/>
                      </a:lnTo>
                      <a:lnTo>
                        <a:pt x="6" y="181"/>
                      </a:lnTo>
                      <a:lnTo>
                        <a:pt x="3" y="148"/>
                      </a:lnTo>
                      <a:lnTo>
                        <a:pt x="1" y="113"/>
                      </a:lnTo>
                      <a:lnTo>
                        <a:pt x="0" y="78"/>
                      </a:lnTo>
                      <a:lnTo>
                        <a:pt x="0" y="46"/>
                      </a:lnTo>
                      <a:lnTo>
                        <a:pt x="4" y="22"/>
                      </a:lnTo>
                      <a:lnTo>
                        <a:pt x="7" y="0"/>
                      </a:lnTo>
                      <a:lnTo>
                        <a:pt x="7" y="42"/>
                      </a:lnTo>
                      <a:lnTo>
                        <a:pt x="7" y="77"/>
                      </a:lnTo>
                      <a:lnTo>
                        <a:pt x="7" y="110"/>
                      </a:lnTo>
                      <a:lnTo>
                        <a:pt x="10" y="142"/>
                      </a:lnTo>
                      <a:lnTo>
                        <a:pt x="13" y="184"/>
                      </a:lnTo>
                      <a:lnTo>
                        <a:pt x="12" y="220"/>
                      </a:lnTo>
                      <a:lnTo>
                        <a:pt x="1" y="2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Freeform 240"/>
                <p:cNvSpPr>
                  <a:spLocks/>
                </p:cNvSpPr>
                <p:nvPr/>
              </p:nvSpPr>
              <p:spPr bwMode="auto">
                <a:xfrm>
                  <a:off x="1022" y="3451"/>
                  <a:ext cx="10" cy="91"/>
                </a:xfrm>
                <a:custGeom>
                  <a:avLst/>
                  <a:gdLst>
                    <a:gd name="T0" fmla="*/ 0 w 29"/>
                    <a:gd name="T1" fmla="*/ 3 h 272"/>
                    <a:gd name="T2" fmla="*/ 0 w 29"/>
                    <a:gd name="T3" fmla="*/ 3 h 272"/>
                    <a:gd name="T4" fmla="*/ 0 w 29"/>
                    <a:gd name="T5" fmla="*/ 3 h 272"/>
                    <a:gd name="T6" fmla="*/ 0 w 29"/>
                    <a:gd name="T7" fmla="*/ 2 h 272"/>
                    <a:gd name="T8" fmla="*/ 0 w 29"/>
                    <a:gd name="T9" fmla="*/ 2 h 272"/>
                    <a:gd name="T10" fmla="*/ 0 w 29"/>
                    <a:gd name="T11" fmla="*/ 1 h 272"/>
                    <a:gd name="T12" fmla="*/ 0 w 29"/>
                    <a:gd name="T13" fmla="*/ 1 h 272"/>
                    <a:gd name="T14" fmla="*/ 0 w 29"/>
                    <a:gd name="T15" fmla="*/ 0 h 272"/>
                    <a:gd name="T16" fmla="*/ 0 w 29"/>
                    <a:gd name="T17" fmla="*/ 0 h 272"/>
                    <a:gd name="T18" fmla="*/ 0 w 29"/>
                    <a:gd name="T19" fmla="*/ 1 h 272"/>
                    <a:gd name="T20" fmla="*/ 0 w 29"/>
                    <a:gd name="T21" fmla="*/ 1 h 272"/>
                    <a:gd name="T22" fmla="*/ 0 w 29"/>
                    <a:gd name="T23" fmla="*/ 2 h 272"/>
                    <a:gd name="T24" fmla="*/ 0 w 29"/>
                    <a:gd name="T25" fmla="*/ 2 h 272"/>
                    <a:gd name="T26" fmla="*/ 0 w 29"/>
                    <a:gd name="T27" fmla="*/ 3 h 272"/>
                    <a:gd name="T28" fmla="*/ 0 w 29"/>
                    <a:gd name="T29" fmla="*/ 3 h 2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9"/>
                    <a:gd name="T46" fmla="*/ 0 h 272"/>
                    <a:gd name="T47" fmla="*/ 29 w 29"/>
                    <a:gd name="T48" fmla="*/ 272 h 27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9" h="272">
                      <a:moveTo>
                        <a:pt x="0" y="272"/>
                      </a:moveTo>
                      <a:lnTo>
                        <a:pt x="0" y="242"/>
                      </a:lnTo>
                      <a:lnTo>
                        <a:pt x="7" y="213"/>
                      </a:lnTo>
                      <a:lnTo>
                        <a:pt x="7" y="173"/>
                      </a:lnTo>
                      <a:lnTo>
                        <a:pt x="7" y="123"/>
                      </a:lnTo>
                      <a:lnTo>
                        <a:pt x="9" y="88"/>
                      </a:lnTo>
                      <a:lnTo>
                        <a:pt x="15" y="56"/>
                      </a:lnTo>
                      <a:lnTo>
                        <a:pt x="21" y="29"/>
                      </a:lnTo>
                      <a:lnTo>
                        <a:pt x="29" y="0"/>
                      </a:lnTo>
                      <a:lnTo>
                        <a:pt x="19" y="67"/>
                      </a:lnTo>
                      <a:lnTo>
                        <a:pt x="16" y="102"/>
                      </a:lnTo>
                      <a:lnTo>
                        <a:pt x="16" y="146"/>
                      </a:lnTo>
                      <a:lnTo>
                        <a:pt x="15" y="198"/>
                      </a:lnTo>
                      <a:lnTo>
                        <a:pt x="9" y="237"/>
                      </a:lnTo>
                      <a:lnTo>
                        <a:pt x="0" y="27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Freeform 241"/>
                <p:cNvSpPr>
                  <a:spLocks/>
                </p:cNvSpPr>
                <p:nvPr/>
              </p:nvSpPr>
              <p:spPr bwMode="auto">
                <a:xfrm>
                  <a:off x="1027" y="3477"/>
                  <a:ext cx="8" cy="53"/>
                </a:xfrm>
                <a:custGeom>
                  <a:avLst/>
                  <a:gdLst>
                    <a:gd name="T0" fmla="*/ 0 w 24"/>
                    <a:gd name="T1" fmla="*/ 2 h 160"/>
                    <a:gd name="T2" fmla="*/ 0 w 24"/>
                    <a:gd name="T3" fmla="*/ 1 h 160"/>
                    <a:gd name="T4" fmla="*/ 0 w 24"/>
                    <a:gd name="T5" fmla="*/ 1 h 160"/>
                    <a:gd name="T6" fmla="*/ 0 w 24"/>
                    <a:gd name="T7" fmla="*/ 0 h 160"/>
                    <a:gd name="T8" fmla="*/ 0 w 24"/>
                    <a:gd name="T9" fmla="*/ 0 h 160"/>
                    <a:gd name="T10" fmla="*/ 0 w 24"/>
                    <a:gd name="T11" fmla="*/ 0 h 160"/>
                    <a:gd name="T12" fmla="*/ 0 w 24"/>
                    <a:gd name="T13" fmla="*/ 0 h 160"/>
                    <a:gd name="T14" fmla="*/ 0 w 24"/>
                    <a:gd name="T15" fmla="*/ 1 h 160"/>
                    <a:gd name="T16" fmla="*/ 0 w 24"/>
                    <a:gd name="T17" fmla="*/ 1 h 160"/>
                    <a:gd name="T18" fmla="*/ 0 w 24"/>
                    <a:gd name="T19" fmla="*/ 2 h 1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4"/>
                    <a:gd name="T31" fmla="*/ 0 h 160"/>
                    <a:gd name="T32" fmla="*/ 24 w 24"/>
                    <a:gd name="T33" fmla="*/ 160 h 1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4" h="160">
                      <a:moveTo>
                        <a:pt x="0" y="160"/>
                      </a:moveTo>
                      <a:lnTo>
                        <a:pt x="9" y="121"/>
                      </a:lnTo>
                      <a:lnTo>
                        <a:pt x="9" y="70"/>
                      </a:lnTo>
                      <a:lnTo>
                        <a:pt x="9" y="39"/>
                      </a:lnTo>
                      <a:lnTo>
                        <a:pt x="15" y="18"/>
                      </a:lnTo>
                      <a:lnTo>
                        <a:pt x="24" y="0"/>
                      </a:lnTo>
                      <a:lnTo>
                        <a:pt x="24" y="39"/>
                      </a:lnTo>
                      <a:lnTo>
                        <a:pt x="21" y="81"/>
                      </a:lnTo>
                      <a:lnTo>
                        <a:pt x="18" y="120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Freeform 242"/>
                <p:cNvSpPr>
                  <a:spLocks/>
                </p:cNvSpPr>
                <p:nvPr/>
              </p:nvSpPr>
              <p:spPr bwMode="auto">
                <a:xfrm>
                  <a:off x="1030" y="3420"/>
                  <a:ext cx="13" cy="58"/>
                </a:xfrm>
                <a:custGeom>
                  <a:avLst/>
                  <a:gdLst>
                    <a:gd name="T0" fmla="*/ 0 w 41"/>
                    <a:gd name="T1" fmla="*/ 2 h 174"/>
                    <a:gd name="T2" fmla="*/ 0 w 41"/>
                    <a:gd name="T3" fmla="*/ 2 h 174"/>
                    <a:gd name="T4" fmla="*/ 0 w 41"/>
                    <a:gd name="T5" fmla="*/ 1 h 174"/>
                    <a:gd name="T6" fmla="*/ 0 w 41"/>
                    <a:gd name="T7" fmla="*/ 1 h 174"/>
                    <a:gd name="T8" fmla="*/ 0 w 41"/>
                    <a:gd name="T9" fmla="*/ 0 h 174"/>
                    <a:gd name="T10" fmla="*/ 0 w 41"/>
                    <a:gd name="T11" fmla="*/ 0 h 174"/>
                    <a:gd name="T12" fmla="*/ 0 w 41"/>
                    <a:gd name="T13" fmla="*/ 0 h 174"/>
                    <a:gd name="T14" fmla="*/ 0 w 41"/>
                    <a:gd name="T15" fmla="*/ 0 h 174"/>
                    <a:gd name="T16" fmla="*/ 0 w 41"/>
                    <a:gd name="T17" fmla="*/ 1 h 174"/>
                    <a:gd name="T18" fmla="*/ 0 w 41"/>
                    <a:gd name="T19" fmla="*/ 2 h 174"/>
                    <a:gd name="T20" fmla="*/ 0 w 41"/>
                    <a:gd name="T21" fmla="*/ 2 h 174"/>
                    <a:gd name="T22" fmla="*/ 0 w 41"/>
                    <a:gd name="T23" fmla="*/ 2 h 1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1"/>
                    <a:gd name="T37" fmla="*/ 0 h 174"/>
                    <a:gd name="T38" fmla="*/ 41 w 41"/>
                    <a:gd name="T39" fmla="*/ 174 h 1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1" h="174">
                      <a:moveTo>
                        <a:pt x="0" y="174"/>
                      </a:moveTo>
                      <a:lnTo>
                        <a:pt x="7" y="140"/>
                      </a:lnTo>
                      <a:lnTo>
                        <a:pt x="13" y="114"/>
                      </a:lnTo>
                      <a:lnTo>
                        <a:pt x="19" y="76"/>
                      </a:lnTo>
                      <a:lnTo>
                        <a:pt x="29" y="28"/>
                      </a:lnTo>
                      <a:lnTo>
                        <a:pt x="32" y="0"/>
                      </a:lnTo>
                      <a:lnTo>
                        <a:pt x="41" y="8"/>
                      </a:lnTo>
                      <a:lnTo>
                        <a:pt x="37" y="40"/>
                      </a:lnTo>
                      <a:lnTo>
                        <a:pt x="32" y="76"/>
                      </a:lnTo>
                      <a:lnTo>
                        <a:pt x="22" y="124"/>
                      </a:lnTo>
                      <a:lnTo>
                        <a:pt x="16" y="143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243"/>
                <p:cNvSpPr>
                  <a:spLocks/>
                </p:cNvSpPr>
                <p:nvPr/>
              </p:nvSpPr>
              <p:spPr bwMode="auto">
                <a:xfrm>
                  <a:off x="1023" y="3400"/>
                  <a:ext cx="5" cy="71"/>
                </a:xfrm>
                <a:custGeom>
                  <a:avLst/>
                  <a:gdLst>
                    <a:gd name="T0" fmla="*/ 0 w 16"/>
                    <a:gd name="T1" fmla="*/ 3 h 212"/>
                    <a:gd name="T2" fmla="*/ 0 w 16"/>
                    <a:gd name="T3" fmla="*/ 2 h 212"/>
                    <a:gd name="T4" fmla="*/ 0 w 16"/>
                    <a:gd name="T5" fmla="*/ 2 h 212"/>
                    <a:gd name="T6" fmla="*/ 0 w 16"/>
                    <a:gd name="T7" fmla="*/ 1 h 212"/>
                    <a:gd name="T8" fmla="*/ 0 w 16"/>
                    <a:gd name="T9" fmla="*/ 1 h 212"/>
                    <a:gd name="T10" fmla="*/ 0 w 16"/>
                    <a:gd name="T11" fmla="*/ 1 h 212"/>
                    <a:gd name="T12" fmla="*/ 0 w 16"/>
                    <a:gd name="T13" fmla="*/ 1 h 212"/>
                    <a:gd name="T14" fmla="*/ 0 w 16"/>
                    <a:gd name="T15" fmla="*/ 0 h 212"/>
                    <a:gd name="T16" fmla="*/ 0 w 16"/>
                    <a:gd name="T17" fmla="*/ 0 h 212"/>
                    <a:gd name="T18" fmla="*/ 0 w 16"/>
                    <a:gd name="T19" fmla="*/ 0 h 212"/>
                    <a:gd name="T20" fmla="*/ 0 w 16"/>
                    <a:gd name="T21" fmla="*/ 1 h 212"/>
                    <a:gd name="T22" fmla="*/ 0 w 16"/>
                    <a:gd name="T23" fmla="*/ 1 h 212"/>
                    <a:gd name="T24" fmla="*/ 0 w 16"/>
                    <a:gd name="T25" fmla="*/ 2 h 212"/>
                    <a:gd name="T26" fmla="*/ 0 w 16"/>
                    <a:gd name="T27" fmla="*/ 2 h 212"/>
                    <a:gd name="T28" fmla="*/ 0 w 16"/>
                    <a:gd name="T29" fmla="*/ 3 h 21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212"/>
                    <a:gd name="T47" fmla="*/ 16 w 16"/>
                    <a:gd name="T48" fmla="*/ 212 h 21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212">
                      <a:moveTo>
                        <a:pt x="0" y="212"/>
                      </a:moveTo>
                      <a:lnTo>
                        <a:pt x="0" y="181"/>
                      </a:lnTo>
                      <a:lnTo>
                        <a:pt x="0" y="149"/>
                      </a:lnTo>
                      <a:lnTo>
                        <a:pt x="1" y="113"/>
                      </a:lnTo>
                      <a:lnTo>
                        <a:pt x="7" y="80"/>
                      </a:lnTo>
                      <a:lnTo>
                        <a:pt x="7" y="66"/>
                      </a:lnTo>
                      <a:lnTo>
                        <a:pt x="10" y="50"/>
                      </a:lnTo>
                      <a:lnTo>
                        <a:pt x="10" y="14"/>
                      </a:lnTo>
                      <a:lnTo>
                        <a:pt x="10" y="0"/>
                      </a:lnTo>
                      <a:lnTo>
                        <a:pt x="16" y="27"/>
                      </a:lnTo>
                      <a:lnTo>
                        <a:pt x="16" y="66"/>
                      </a:lnTo>
                      <a:lnTo>
                        <a:pt x="10" y="105"/>
                      </a:lnTo>
                      <a:lnTo>
                        <a:pt x="10" y="141"/>
                      </a:lnTo>
                      <a:lnTo>
                        <a:pt x="8" y="167"/>
                      </a:lnTo>
                      <a:lnTo>
                        <a:pt x="0" y="21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Freeform 244"/>
                <p:cNvSpPr>
                  <a:spLocks/>
                </p:cNvSpPr>
                <p:nvPr/>
              </p:nvSpPr>
              <p:spPr bwMode="auto">
                <a:xfrm>
                  <a:off x="1029" y="3373"/>
                  <a:ext cx="10" cy="78"/>
                </a:xfrm>
                <a:custGeom>
                  <a:avLst/>
                  <a:gdLst>
                    <a:gd name="T0" fmla="*/ 0 w 32"/>
                    <a:gd name="T1" fmla="*/ 3 h 235"/>
                    <a:gd name="T2" fmla="*/ 0 w 32"/>
                    <a:gd name="T3" fmla="*/ 2 h 235"/>
                    <a:gd name="T4" fmla="*/ 0 w 32"/>
                    <a:gd name="T5" fmla="*/ 2 h 235"/>
                    <a:gd name="T6" fmla="*/ 0 w 32"/>
                    <a:gd name="T7" fmla="*/ 2 h 235"/>
                    <a:gd name="T8" fmla="*/ 0 w 32"/>
                    <a:gd name="T9" fmla="*/ 1 h 235"/>
                    <a:gd name="T10" fmla="*/ 0 w 32"/>
                    <a:gd name="T11" fmla="*/ 1 h 235"/>
                    <a:gd name="T12" fmla="*/ 0 w 32"/>
                    <a:gd name="T13" fmla="*/ 1 h 235"/>
                    <a:gd name="T14" fmla="*/ 0 w 32"/>
                    <a:gd name="T15" fmla="*/ 1 h 235"/>
                    <a:gd name="T16" fmla="*/ 0 w 32"/>
                    <a:gd name="T17" fmla="*/ 0 h 235"/>
                    <a:gd name="T18" fmla="*/ 0 w 32"/>
                    <a:gd name="T19" fmla="*/ 0 h 235"/>
                    <a:gd name="T20" fmla="*/ 0 w 32"/>
                    <a:gd name="T21" fmla="*/ 0 h 235"/>
                    <a:gd name="T22" fmla="*/ 0 w 32"/>
                    <a:gd name="T23" fmla="*/ 1 h 235"/>
                    <a:gd name="T24" fmla="*/ 0 w 32"/>
                    <a:gd name="T25" fmla="*/ 1 h 235"/>
                    <a:gd name="T26" fmla="*/ 0 w 32"/>
                    <a:gd name="T27" fmla="*/ 1 h 235"/>
                    <a:gd name="T28" fmla="*/ 0 w 32"/>
                    <a:gd name="T29" fmla="*/ 2 h 235"/>
                    <a:gd name="T30" fmla="*/ 0 w 32"/>
                    <a:gd name="T31" fmla="*/ 2 h 235"/>
                    <a:gd name="T32" fmla="*/ 0 w 32"/>
                    <a:gd name="T33" fmla="*/ 3 h 2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235"/>
                    <a:gd name="T53" fmla="*/ 32 w 32"/>
                    <a:gd name="T54" fmla="*/ 235 h 2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235">
                      <a:moveTo>
                        <a:pt x="0" y="235"/>
                      </a:moveTo>
                      <a:lnTo>
                        <a:pt x="3" y="189"/>
                      </a:lnTo>
                      <a:lnTo>
                        <a:pt x="6" y="165"/>
                      </a:lnTo>
                      <a:lnTo>
                        <a:pt x="6" y="147"/>
                      </a:lnTo>
                      <a:lnTo>
                        <a:pt x="3" y="108"/>
                      </a:lnTo>
                      <a:lnTo>
                        <a:pt x="3" y="87"/>
                      </a:lnTo>
                      <a:lnTo>
                        <a:pt x="5" y="65"/>
                      </a:lnTo>
                      <a:lnTo>
                        <a:pt x="10" y="43"/>
                      </a:lnTo>
                      <a:lnTo>
                        <a:pt x="22" y="22"/>
                      </a:lnTo>
                      <a:lnTo>
                        <a:pt x="32" y="0"/>
                      </a:lnTo>
                      <a:lnTo>
                        <a:pt x="27" y="33"/>
                      </a:lnTo>
                      <a:lnTo>
                        <a:pt x="19" y="55"/>
                      </a:lnTo>
                      <a:lnTo>
                        <a:pt x="16" y="89"/>
                      </a:lnTo>
                      <a:lnTo>
                        <a:pt x="15" y="117"/>
                      </a:lnTo>
                      <a:lnTo>
                        <a:pt x="18" y="142"/>
                      </a:lnTo>
                      <a:lnTo>
                        <a:pt x="10" y="189"/>
                      </a:lnTo>
                      <a:lnTo>
                        <a:pt x="0" y="23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Freeform 245"/>
                <p:cNvSpPr>
                  <a:spLocks/>
                </p:cNvSpPr>
                <p:nvPr/>
              </p:nvSpPr>
              <p:spPr bwMode="auto">
                <a:xfrm>
                  <a:off x="1032" y="3390"/>
                  <a:ext cx="9" cy="57"/>
                </a:xfrm>
                <a:custGeom>
                  <a:avLst/>
                  <a:gdLst>
                    <a:gd name="T0" fmla="*/ 0 w 29"/>
                    <a:gd name="T1" fmla="*/ 2 h 173"/>
                    <a:gd name="T2" fmla="*/ 0 w 29"/>
                    <a:gd name="T3" fmla="*/ 2 h 173"/>
                    <a:gd name="T4" fmla="*/ 0 w 29"/>
                    <a:gd name="T5" fmla="*/ 1 h 173"/>
                    <a:gd name="T6" fmla="*/ 0 w 29"/>
                    <a:gd name="T7" fmla="*/ 1 h 173"/>
                    <a:gd name="T8" fmla="*/ 0 w 29"/>
                    <a:gd name="T9" fmla="*/ 1 h 173"/>
                    <a:gd name="T10" fmla="*/ 0 w 29"/>
                    <a:gd name="T11" fmla="*/ 1 h 173"/>
                    <a:gd name="T12" fmla="*/ 0 w 29"/>
                    <a:gd name="T13" fmla="*/ 0 h 173"/>
                    <a:gd name="T14" fmla="*/ 0 w 29"/>
                    <a:gd name="T15" fmla="*/ 0 h 173"/>
                    <a:gd name="T16" fmla="*/ 0 w 29"/>
                    <a:gd name="T17" fmla="*/ 0 h 173"/>
                    <a:gd name="T18" fmla="*/ 0 w 29"/>
                    <a:gd name="T19" fmla="*/ 0 h 173"/>
                    <a:gd name="T20" fmla="*/ 0 w 29"/>
                    <a:gd name="T21" fmla="*/ 0 h 173"/>
                    <a:gd name="T22" fmla="*/ 0 w 29"/>
                    <a:gd name="T23" fmla="*/ 1 h 173"/>
                    <a:gd name="T24" fmla="*/ 0 w 29"/>
                    <a:gd name="T25" fmla="*/ 1 h 173"/>
                    <a:gd name="T26" fmla="*/ 0 w 29"/>
                    <a:gd name="T27" fmla="*/ 1 h 173"/>
                    <a:gd name="T28" fmla="*/ 0 w 29"/>
                    <a:gd name="T29" fmla="*/ 2 h 173"/>
                    <a:gd name="T30" fmla="*/ 0 w 29"/>
                    <a:gd name="T31" fmla="*/ 2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9"/>
                    <a:gd name="T49" fmla="*/ 0 h 173"/>
                    <a:gd name="T50" fmla="*/ 29 w 29"/>
                    <a:gd name="T51" fmla="*/ 173 h 17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9" h="173">
                      <a:moveTo>
                        <a:pt x="0" y="173"/>
                      </a:moveTo>
                      <a:lnTo>
                        <a:pt x="7" y="144"/>
                      </a:lnTo>
                      <a:lnTo>
                        <a:pt x="13" y="114"/>
                      </a:lnTo>
                      <a:lnTo>
                        <a:pt x="13" y="85"/>
                      </a:lnTo>
                      <a:lnTo>
                        <a:pt x="13" y="66"/>
                      </a:lnTo>
                      <a:lnTo>
                        <a:pt x="10" y="41"/>
                      </a:lnTo>
                      <a:lnTo>
                        <a:pt x="13" y="28"/>
                      </a:lnTo>
                      <a:lnTo>
                        <a:pt x="15" y="18"/>
                      </a:lnTo>
                      <a:lnTo>
                        <a:pt x="23" y="0"/>
                      </a:lnTo>
                      <a:lnTo>
                        <a:pt x="29" y="27"/>
                      </a:lnTo>
                      <a:lnTo>
                        <a:pt x="19" y="38"/>
                      </a:lnTo>
                      <a:lnTo>
                        <a:pt x="22" y="57"/>
                      </a:lnTo>
                      <a:lnTo>
                        <a:pt x="22" y="84"/>
                      </a:lnTo>
                      <a:lnTo>
                        <a:pt x="16" y="103"/>
                      </a:lnTo>
                      <a:lnTo>
                        <a:pt x="13" y="131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Freeform 246"/>
                <p:cNvSpPr>
                  <a:spLocks/>
                </p:cNvSpPr>
                <p:nvPr/>
              </p:nvSpPr>
              <p:spPr bwMode="auto">
                <a:xfrm>
                  <a:off x="967" y="3376"/>
                  <a:ext cx="7" cy="44"/>
                </a:xfrm>
                <a:custGeom>
                  <a:avLst/>
                  <a:gdLst>
                    <a:gd name="T0" fmla="*/ 0 w 22"/>
                    <a:gd name="T1" fmla="*/ 2 h 134"/>
                    <a:gd name="T2" fmla="*/ 0 w 22"/>
                    <a:gd name="T3" fmla="*/ 1 h 134"/>
                    <a:gd name="T4" fmla="*/ 0 w 22"/>
                    <a:gd name="T5" fmla="*/ 1 h 134"/>
                    <a:gd name="T6" fmla="*/ 0 w 22"/>
                    <a:gd name="T7" fmla="*/ 1 h 134"/>
                    <a:gd name="T8" fmla="*/ 0 w 22"/>
                    <a:gd name="T9" fmla="*/ 1 h 134"/>
                    <a:gd name="T10" fmla="*/ 0 w 22"/>
                    <a:gd name="T11" fmla="*/ 0 h 134"/>
                    <a:gd name="T12" fmla="*/ 0 w 22"/>
                    <a:gd name="T13" fmla="*/ 0 h 134"/>
                    <a:gd name="T14" fmla="*/ 0 w 22"/>
                    <a:gd name="T15" fmla="*/ 1 h 134"/>
                    <a:gd name="T16" fmla="*/ 0 w 22"/>
                    <a:gd name="T17" fmla="*/ 1 h 134"/>
                    <a:gd name="T18" fmla="*/ 0 w 22"/>
                    <a:gd name="T19" fmla="*/ 2 h 13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34"/>
                    <a:gd name="T32" fmla="*/ 22 w 22"/>
                    <a:gd name="T33" fmla="*/ 134 h 13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34">
                      <a:moveTo>
                        <a:pt x="18" y="134"/>
                      </a:moveTo>
                      <a:lnTo>
                        <a:pt x="22" y="124"/>
                      </a:lnTo>
                      <a:lnTo>
                        <a:pt x="19" y="106"/>
                      </a:lnTo>
                      <a:lnTo>
                        <a:pt x="15" y="76"/>
                      </a:lnTo>
                      <a:lnTo>
                        <a:pt x="10" y="48"/>
                      </a:lnTo>
                      <a:lnTo>
                        <a:pt x="4" y="20"/>
                      </a:lnTo>
                      <a:lnTo>
                        <a:pt x="0" y="0"/>
                      </a:lnTo>
                      <a:lnTo>
                        <a:pt x="6" y="46"/>
                      </a:lnTo>
                      <a:lnTo>
                        <a:pt x="12" y="87"/>
                      </a:lnTo>
                      <a:lnTo>
                        <a:pt x="18" y="13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Freeform 247"/>
                <p:cNvSpPr>
                  <a:spLocks/>
                </p:cNvSpPr>
                <p:nvPr/>
              </p:nvSpPr>
              <p:spPr bwMode="auto">
                <a:xfrm>
                  <a:off x="963" y="3370"/>
                  <a:ext cx="9" cy="57"/>
                </a:xfrm>
                <a:custGeom>
                  <a:avLst/>
                  <a:gdLst>
                    <a:gd name="T0" fmla="*/ 0 w 26"/>
                    <a:gd name="T1" fmla="*/ 2 h 170"/>
                    <a:gd name="T2" fmla="*/ 0 w 26"/>
                    <a:gd name="T3" fmla="*/ 2 h 170"/>
                    <a:gd name="T4" fmla="*/ 0 w 26"/>
                    <a:gd name="T5" fmla="*/ 2 h 170"/>
                    <a:gd name="T6" fmla="*/ 0 w 26"/>
                    <a:gd name="T7" fmla="*/ 1 h 170"/>
                    <a:gd name="T8" fmla="*/ 0 w 26"/>
                    <a:gd name="T9" fmla="*/ 1 h 170"/>
                    <a:gd name="T10" fmla="*/ 0 w 26"/>
                    <a:gd name="T11" fmla="*/ 0 h 170"/>
                    <a:gd name="T12" fmla="*/ 0 w 26"/>
                    <a:gd name="T13" fmla="*/ 0 h 170"/>
                    <a:gd name="T14" fmla="*/ 0 w 26"/>
                    <a:gd name="T15" fmla="*/ 1 h 170"/>
                    <a:gd name="T16" fmla="*/ 0 w 26"/>
                    <a:gd name="T17" fmla="*/ 1 h 170"/>
                    <a:gd name="T18" fmla="*/ 0 w 26"/>
                    <a:gd name="T19" fmla="*/ 2 h 170"/>
                    <a:gd name="T20" fmla="*/ 0 w 26"/>
                    <a:gd name="T21" fmla="*/ 2 h 170"/>
                    <a:gd name="T22" fmla="*/ 0 w 26"/>
                    <a:gd name="T23" fmla="*/ 2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6"/>
                    <a:gd name="T37" fmla="*/ 0 h 170"/>
                    <a:gd name="T38" fmla="*/ 26 w 26"/>
                    <a:gd name="T39" fmla="*/ 170 h 1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6" h="170">
                      <a:moveTo>
                        <a:pt x="20" y="170"/>
                      </a:moveTo>
                      <a:lnTo>
                        <a:pt x="26" y="156"/>
                      </a:lnTo>
                      <a:lnTo>
                        <a:pt x="19" y="138"/>
                      </a:lnTo>
                      <a:lnTo>
                        <a:pt x="16" y="110"/>
                      </a:lnTo>
                      <a:lnTo>
                        <a:pt x="10" y="72"/>
                      </a:lnTo>
                      <a:lnTo>
                        <a:pt x="6" y="36"/>
                      </a:lnTo>
                      <a:lnTo>
                        <a:pt x="0" y="0"/>
                      </a:lnTo>
                      <a:lnTo>
                        <a:pt x="3" y="58"/>
                      </a:lnTo>
                      <a:lnTo>
                        <a:pt x="4" y="94"/>
                      </a:lnTo>
                      <a:lnTo>
                        <a:pt x="10" y="131"/>
                      </a:lnTo>
                      <a:lnTo>
                        <a:pt x="14" y="150"/>
                      </a:lnTo>
                      <a:lnTo>
                        <a:pt x="20" y="17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Freeform 248"/>
                <p:cNvSpPr>
                  <a:spLocks/>
                </p:cNvSpPr>
                <p:nvPr/>
              </p:nvSpPr>
              <p:spPr bwMode="auto">
                <a:xfrm>
                  <a:off x="960" y="3382"/>
                  <a:ext cx="9" cy="51"/>
                </a:xfrm>
                <a:custGeom>
                  <a:avLst/>
                  <a:gdLst>
                    <a:gd name="T0" fmla="*/ 0 w 27"/>
                    <a:gd name="T1" fmla="*/ 2 h 152"/>
                    <a:gd name="T2" fmla="*/ 0 w 27"/>
                    <a:gd name="T3" fmla="*/ 2 h 152"/>
                    <a:gd name="T4" fmla="*/ 0 w 27"/>
                    <a:gd name="T5" fmla="*/ 1 h 152"/>
                    <a:gd name="T6" fmla="*/ 0 w 27"/>
                    <a:gd name="T7" fmla="*/ 1 h 152"/>
                    <a:gd name="T8" fmla="*/ 0 w 27"/>
                    <a:gd name="T9" fmla="*/ 0 h 152"/>
                    <a:gd name="T10" fmla="*/ 0 w 27"/>
                    <a:gd name="T11" fmla="*/ 0 h 152"/>
                    <a:gd name="T12" fmla="*/ 0 w 27"/>
                    <a:gd name="T13" fmla="*/ 0 h 152"/>
                    <a:gd name="T14" fmla="*/ 0 w 27"/>
                    <a:gd name="T15" fmla="*/ 1 h 152"/>
                    <a:gd name="T16" fmla="*/ 0 w 27"/>
                    <a:gd name="T17" fmla="*/ 1 h 152"/>
                    <a:gd name="T18" fmla="*/ 0 w 27"/>
                    <a:gd name="T19" fmla="*/ 1 h 152"/>
                    <a:gd name="T20" fmla="*/ 0 w 27"/>
                    <a:gd name="T21" fmla="*/ 2 h 1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7"/>
                    <a:gd name="T34" fmla="*/ 0 h 152"/>
                    <a:gd name="T35" fmla="*/ 27 w 27"/>
                    <a:gd name="T36" fmla="*/ 152 h 15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7" h="152">
                      <a:moveTo>
                        <a:pt x="24" y="152"/>
                      </a:moveTo>
                      <a:lnTo>
                        <a:pt x="27" y="136"/>
                      </a:lnTo>
                      <a:lnTo>
                        <a:pt x="17" y="113"/>
                      </a:lnTo>
                      <a:lnTo>
                        <a:pt x="10" y="68"/>
                      </a:lnTo>
                      <a:lnTo>
                        <a:pt x="7" y="29"/>
                      </a:lnTo>
                      <a:lnTo>
                        <a:pt x="4" y="0"/>
                      </a:lnTo>
                      <a:lnTo>
                        <a:pt x="0" y="39"/>
                      </a:lnTo>
                      <a:lnTo>
                        <a:pt x="4" y="68"/>
                      </a:lnTo>
                      <a:lnTo>
                        <a:pt x="8" y="95"/>
                      </a:lnTo>
                      <a:lnTo>
                        <a:pt x="13" y="117"/>
                      </a:lnTo>
                      <a:lnTo>
                        <a:pt x="24" y="15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8" name="Freeform 249"/>
                <p:cNvSpPr>
                  <a:spLocks/>
                </p:cNvSpPr>
                <p:nvPr/>
              </p:nvSpPr>
              <p:spPr bwMode="auto">
                <a:xfrm>
                  <a:off x="954" y="3371"/>
                  <a:ext cx="13" cy="68"/>
                </a:xfrm>
                <a:custGeom>
                  <a:avLst/>
                  <a:gdLst>
                    <a:gd name="T0" fmla="*/ 0 w 37"/>
                    <a:gd name="T1" fmla="*/ 2 h 206"/>
                    <a:gd name="T2" fmla="*/ 1 w 37"/>
                    <a:gd name="T3" fmla="*/ 2 h 206"/>
                    <a:gd name="T4" fmla="*/ 0 w 37"/>
                    <a:gd name="T5" fmla="*/ 2 h 206"/>
                    <a:gd name="T6" fmla="*/ 0 w 37"/>
                    <a:gd name="T7" fmla="*/ 2 h 206"/>
                    <a:gd name="T8" fmla="*/ 0 w 37"/>
                    <a:gd name="T9" fmla="*/ 1 h 206"/>
                    <a:gd name="T10" fmla="*/ 0 w 37"/>
                    <a:gd name="T11" fmla="*/ 1 h 206"/>
                    <a:gd name="T12" fmla="*/ 0 w 37"/>
                    <a:gd name="T13" fmla="*/ 1 h 206"/>
                    <a:gd name="T14" fmla="*/ 0 w 37"/>
                    <a:gd name="T15" fmla="*/ 0 h 206"/>
                    <a:gd name="T16" fmla="*/ 0 w 37"/>
                    <a:gd name="T17" fmla="*/ 0 h 206"/>
                    <a:gd name="T18" fmla="*/ 0 w 37"/>
                    <a:gd name="T19" fmla="*/ 0 h 206"/>
                    <a:gd name="T20" fmla="*/ 0 w 37"/>
                    <a:gd name="T21" fmla="*/ 1 h 206"/>
                    <a:gd name="T22" fmla="*/ 0 w 37"/>
                    <a:gd name="T23" fmla="*/ 1 h 206"/>
                    <a:gd name="T24" fmla="*/ 0 w 37"/>
                    <a:gd name="T25" fmla="*/ 1 h 206"/>
                    <a:gd name="T26" fmla="*/ 0 w 37"/>
                    <a:gd name="T27" fmla="*/ 2 h 206"/>
                    <a:gd name="T28" fmla="*/ 0 w 37"/>
                    <a:gd name="T29" fmla="*/ 2 h 206"/>
                    <a:gd name="T30" fmla="*/ 0 w 37"/>
                    <a:gd name="T31" fmla="*/ 2 h 20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7"/>
                    <a:gd name="T49" fmla="*/ 0 h 206"/>
                    <a:gd name="T50" fmla="*/ 37 w 37"/>
                    <a:gd name="T51" fmla="*/ 206 h 20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7" h="206">
                      <a:moveTo>
                        <a:pt x="34" y="206"/>
                      </a:moveTo>
                      <a:lnTo>
                        <a:pt x="37" y="191"/>
                      </a:lnTo>
                      <a:lnTo>
                        <a:pt x="25" y="166"/>
                      </a:lnTo>
                      <a:lnTo>
                        <a:pt x="18" y="142"/>
                      </a:lnTo>
                      <a:lnTo>
                        <a:pt x="14" y="114"/>
                      </a:lnTo>
                      <a:lnTo>
                        <a:pt x="11" y="84"/>
                      </a:lnTo>
                      <a:lnTo>
                        <a:pt x="8" y="50"/>
                      </a:lnTo>
                      <a:lnTo>
                        <a:pt x="6" y="25"/>
                      </a:lnTo>
                      <a:lnTo>
                        <a:pt x="3" y="0"/>
                      </a:lnTo>
                      <a:lnTo>
                        <a:pt x="0" y="35"/>
                      </a:lnTo>
                      <a:lnTo>
                        <a:pt x="2" y="63"/>
                      </a:lnTo>
                      <a:lnTo>
                        <a:pt x="6" y="93"/>
                      </a:lnTo>
                      <a:lnTo>
                        <a:pt x="9" y="116"/>
                      </a:lnTo>
                      <a:lnTo>
                        <a:pt x="15" y="148"/>
                      </a:lnTo>
                      <a:lnTo>
                        <a:pt x="22" y="171"/>
                      </a:lnTo>
                      <a:lnTo>
                        <a:pt x="34" y="20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9" name="Freeform 250"/>
                <p:cNvSpPr>
                  <a:spLocks/>
                </p:cNvSpPr>
                <p:nvPr/>
              </p:nvSpPr>
              <p:spPr bwMode="auto">
                <a:xfrm>
                  <a:off x="954" y="3327"/>
                  <a:ext cx="5" cy="54"/>
                </a:xfrm>
                <a:custGeom>
                  <a:avLst/>
                  <a:gdLst>
                    <a:gd name="T0" fmla="*/ 0 w 15"/>
                    <a:gd name="T1" fmla="*/ 2 h 163"/>
                    <a:gd name="T2" fmla="*/ 0 w 15"/>
                    <a:gd name="T3" fmla="*/ 1 h 163"/>
                    <a:gd name="T4" fmla="*/ 0 w 15"/>
                    <a:gd name="T5" fmla="*/ 1 h 163"/>
                    <a:gd name="T6" fmla="*/ 0 w 15"/>
                    <a:gd name="T7" fmla="*/ 1 h 163"/>
                    <a:gd name="T8" fmla="*/ 0 w 15"/>
                    <a:gd name="T9" fmla="*/ 1 h 163"/>
                    <a:gd name="T10" fmla="*/ 0 w 15"/>
                    <a:gd name="T11" fmla="*/ 0 h 163"/>
                    <a:gd name="T12" fmla="*/ 0 w 15"/>
                    <a:gd name="T13" fmla="*/ 0 h 163"/>
                    <a:gd name="T14" fmla="*/ 0 w 15"/>
                    <a:gd name="T15" fmla="*/ 0 h 163"/>
                    <a:gd name="T16" fmla="*/ 0 w 15"/>
                    <a:gd name="T17" fmla="*/ 0 h 163"/>
                    <a:gd name="T18" fmla="*/ 0 w 15"/>
                    <a:gd name="T19" fmla="*/ 0 h 163"/>
                    <a:gd name="T20" fmla="*/ 0 w 15"/>
                    <a:gd name="T21" fmla="*/ 0 h 163"/>
                    <a:gd name="T22" fmla="*/ 0 w 15"/>
                    <a:gd name="T23" fmla="*/ 1 h 163"/>
                    <a:gd name="T24" fmla="*/ 0 w 15"/>
                    <a:gd name="T25" fmla="*/ 1 h 163"/>
                    <a:gd name="T26" fmla="*/ 0 w 15"/>
                    <a:gd name="T27" fmla="*/ 1 h 163"/>
                    <a:gd name="T28" fmla="*/ 0 w 15"/>
                    <a:gd name="T29" fmla="*/ 1 h 163"/>
                    <a:gd name="T30" fmla="*/ 0 w 15"/>
                    <a:gd name="T31" fmla="*/ 1 h 163"/>
                    <a:gd name="T32" fmla="*/ 0 w 15"/>
                    <a:gd name="T33" fmla="*/ 2 h 16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63"/>
                    <a:gd name="T53" fmla="*/ 15 w 15"/>
                    <a:gd name="T54" fmla="*/ 163 h 16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63">
                      <a:moveTo>
                        <a:pt x="12" y="163"/>
                      </a:moveTo>
                      <a:lnTo>
                        <a:pt x="15" y="116"/>
                      </a:lnTo>
                      <a:lnTo>
                        <a:pt x="15" y="80"/>
                      </a:lnTo>
                      <a:lnTo>
                        <a:pt x="8" y="63"/>
                      </a:lnTo>
                      <a:lnTo>
                        <a:pt x="6" y="43"/>
                      </a:lnTo>
                      <a:lnTo>
                        <a:pt x="6" y="28"/>
                      </a:lnTo>
                      <a:lnTo>
                        <a:pt x="9" y="17"/>
                      </a:lnTo>
                      <a:lnTo>
                        <a:pt x="11" y="9"/>
                      </a:lnTo>
                      <a:lnTo>
                        <a:pt x="6" y="0"/>
                      </a:lnTo>
                      <a:lnTo>
                        <a:pt x="2" y="17"/>
                      </a:lnTo>
                      <a:lnTo>
                        <a:pt x="0" y="39"/>
                      </a:lnTo>
                      <a:lnTo>
                        <a:pt x="0" y="56"/>
                      </a:lnTo>
                      <a:lnTo>
                        <a:pt x="0" y="70"/>
                      </a:lnTo>
                      <a:lnTo>
                        <a:pt x="6" y="80"/>
                      </a:lnTo>
                      <a:lnTo>
                        <a:pt x="9" y="91"/>
                      </a:lnTo>
                      <a:lnTo>
                        <a:pt x="9" y="110"/>
                      </a:lnTo>
                      <a:lnTo>
                        <a:pt x="12" y="16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0" name="Freeform 251"/>
                <p:cNvSpPr>
                  <a:spLocks/>
                </p:cNvSpPr>
                <p:nvPr/>
              </p:nvSpPr>
              <p:spPr bwMode="auto">
                <a:xfrm>
                  <a:off x="960" y="3350"/>
                  <a:ext cx="4" cy="29"/>
                </a:xfrm>
                <a:custGeom>
                  <a:avLst/>
                  <a:gdLst>
                    <a:gd name="T0" fmla="*/ 0 w 10"/>
                    <a:gd name="T1" fmla="*/ 1 h 85"/>
                    <a:gd name="T2" fmla="*/ 0 w 10"/>
                    <a:gd name="T3" fmla="*/ 1 h 85"/>
                    <a:gd name="T4" fmla="*/ 0 w 10"/>
                    <a:gd name="T5" fmla="*/ 0 h 85"/>
                    <a:gd name="T6" fmla="*/ 0 w 10"/>
                    <a:gd name="T7" fmla="*/ 0 h 85"/>
                    <a:gd name="T8" fmla="*/ 0 w 10"/>
                    <a:gd name="T9" fmla="*/ 0 h 85"/>
                    <a:gd name="T10" fmla="*/ 0 w 10"/>
                    <a:gd name="T11" fmla="*/ 0 h 85"/>
                    <a:gd name="T12" fmla="*/ 0 w 10"/>
                    <a:gd name="T13" fmla="*/ 0 h 85"/>
                    <a:gd name="T14" fmla="*/ 0 w 10"/>
                    <a:gd name="T15" fmla="*/ 1 h 85"/>
                    <a:gd name="T16" fmla="*/ 0 w 10"/>
                    <a:gd name="T17" fmla="*/ 1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85"/>
                    <a:gd name="T29" fmla="*/ 10 w 10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85">
                      <a:moveTo>
                        <a:pt x="0" y="85"/>
                      </a:moveTo>
                      <a:lnTo>
                        <a:pt x="4" y="52"/>
                      </a:lnTo>
                      <a:lnTo>
                        <a:pt x="3" y="1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9" y="39"/>
                      </a:lnTo>
                      <a:lnTo>
                        <a:pt x="9" y="57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1" name="Freeform 252"/>
                <p:cNvSpPr>
                  <a:spLocks/>
                </p:cNvSpPr>
                <p:nvPr/>
              </p:nvSpPr>
              <p:spPr bwMode="auto">
                <a:xfrm>
                  <a:off x="949" y="3309"/>
                  <a:ext cx="5" cy="66"/>
                </a:xfrm>
                <a:custGeom>
                  <a:avLst/>
                  <a:gdLst>
                    <a:gd name="T0" fmla="*/ 0 w 17"/>
                    <a:gd name="T1" fmla="*/ 2 h 199"/>
                    <a:gd name="T2" fmla="*/ 0 w 17"/>
                    <a:gd name="T3" fmla="*/ 2 h 199"/>
                    <a:gd name="T4" fmla="*/ 0 w 17"/>
                    <a:gd name="T5" fmla="*/ 2 h 199"/>
                    <a:gd name="T6" fmla="*/ 0 w 17"/>
                    <a:gd name="T7" fmla="*/ 2 h 199"/>
                    <a:gd name="T8" fmla="*/ 0 w 17"/>
                    <a:gd name="T9" fmla="*/ 1 h 199"/>
                    <a:gd name="T10" fmla="*/ 0 w 17"/>
                    <a:gd name="T11" fmla="*/ 1 h 199"/>
                    <a:gd name="T12" fmla="*/ 0 w 17"/>
                    <a:gd name="T13" fmla="*/ 1 h 199"/>
                    <a:gd name="T14" fmla="*/ 0 w 17"/>
                    <a:gd name="T15" fmla="*/ 1 h 199"/>
                    <a:gd name="T16" fmla="*/ 0 w 17"/>
                    <a:gd name="T17" fmla="*/ 0 h 199"/>
                    <a:gd name="T18" fmla="*/ 0 w 17"/>
                    <a:gd name="T19" fmla="*/ 0 h 199"/>
                    <a:gd name="T20" fmla="*/ 0 w 17"/>
                    <a:gd name="T21" fmla="*/ 0 h 199"/>
                    <a:gd name="T22" fmla="*/ 0 w 17"/>
                    <a:gd name="T23" fmla="*/ 0 h 199"/>
                    <a:gd name="T24" fmla="*/ 0 w 17"/>
                    <a:gd name="T25" fmla="*/ 1 h 199"/>
                    <a:gd name="T26" fmla="*/ 0 w 17"/>
                    <a:gd name="T27" fmla="*/ 1 h 199"/>
                    <a:gd name="T28" fmla="*/ 0 w 17"/>
                    <a:gd name="T29" fmla="*/ 1 h 199"/>
                    <a:gd name="T30" fmla="*/ 0 w 17"/>
                    <a:gd name="T31" fmla="*/ 1 h 199"/>
                    <a:gd name="T32" fmla="*/ 0 w 17"/>
                    <a:gd name="T33" fmla="*/ 2 h 199"/>
                    <a:gd name="T34" fmla="*/ 0 w 17"/>
                    <a:gd name="T35" fmla="*/ 2 h 199"/>
                    <a:gd name="T36" fmla="*/ 0 w 17"/>
                    <a:gd name="T37" fmla="*/ 2 h 19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"/>
                    <a:gd name="T58" fmla="*/ 0 h 199"/>
                    <a:gd name="T59" fmla="*/ 17 w 17"/>
                    <a:gd name="T60" fmla="*/ 199 h 19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" h="199">
                      <a:moveTo>
                        <a:pt x="12" y="199"/>
                      </a:moveTo>
                      <a:lnTo>
                        <a:pt x="17" y="171"/>
                      </a:lnTo>
                      <a:lnTo>
                        <a:pt x="16" y="146"/>
                      </a:lnTo>
                      <a:lnTo>
                        <a:pt x="9" y="124"/>
                      </a:lnTo>
                      <a:lnTo>
                        <a:pt x="7" y="104"/>
                      </a:lnTo>
                      <a:lnTo>
                        <a:pt x="7" y="89"/>
                      </a:lnTo>
                      <a:lnTo>
                        <a:pt x="10" y="68"/>
                      </a:lnTo>
                      <a:lnTo>
                        <a:pt x="16" y="47"/>
                      </a:lnTo>
                      <a:lnTo>
                        <a:pt x="13" y="35"/>
                      </a:lnTo>
                      <a:lnTo>
                        <a:pt x="9" y="17"/>
                      </a:lnTo>
                      <a:lnTo>
                        <a:pt x="4" y="0"/>
                      </a:lnTo>
                      <a:lnTo>
                        <a:pt x="4" y="29"/>
                      </a:lnTo>
                      <a:lnTo>
                        <a:pt x="4" y="60"/>
                      </a:lnTo>
                      <a:lnTo>
                        <a:pt x="0" y="82"/>
                      </a:lnTo>
                      <a:lnTo>
                        <a:pt x="0" y="99"/>
                      </a:lnTo>
                      <a:lnTo>
                        <a:pt x="0" y="117"/>
                      </a:lnTo>
                      <a:lnTo>
                        <a:pt x="6" y="146"/>
                      </a:lnTo>
                      <a:lnTo>
                        <a:pt x="9" y="156"/>
                      </a:lnTo>
                      <a:lnTo>
                        <a:pt x="12" y="19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2" name="Freeform 253"/>
                <p:cNvSpPr>
                  <a:spLocks/>
                </p:cNvSpPr>
                <p:nvPr/>
              </p:nvSpPr>
              <p:spPr bwMode="auto">
                <a:xfrm>
                  <a:off x="958" y="3306"/>
                  <a:ext cx="9" cy="42"/>
                </a:xfrm>
                <a:custGeom>
                  <a:avLst/>
                  <a:gdLst>
                    <a:gd name="T0" fmla="*/ 0 w 25"/>
                    <a:gd name="T1" fmla="*/ 2 h 124"/>
                    <a:gd name="T2" fmla="*/ 0 w 25"/>
                    <a:gd name="T3" fmla="*/ 1 h 124"/>
                    <a:gd name="T4" fmla="*/ 0 w 25"/>
                    <a:gd name="T5" fmla="*/ 1 h 124"/>
                    <a:gd name="T6" fmla="*/ 0 w 25"/>
                    <a:gd name="T7" fmla="*/ 1 h 124"/>
                    <a:gd name="T8" fmla="*/ 0 w 25"/>
                    <a:gd name="T9" fmla="*/ 1 h 124"/>
                    <a:gd name="T10" fmla="*/ 0 w 25"/>
                    <a:gd name="T11" fmla="*/ 1 h 124"/>
                    <a:gd name="T12" fmla="*/ 0 w 25"/>
                    <a:gd name="T13" fmla="*/ 0 h 124"/>
                    <a:gd name="T14" fmla="*/ 0 w 25"/>
                    <a:gd name="T15" fmla="*/ 0 h 124"/>
                    <a:gd name="T16" fmla="*/ 0 w 25"/>
                    <a:gd name="T17" fmla="*/ 0 h 124"/>
                    <a:gd name="T18" fmla="*/ 0 w 25"/>
                    <a:gd name="T19" fmla="*/ 1 h 124"/>
                    <a:gd name="T20" fmla="*/ 0 w 25"/>
                    <a:gd name="T21" fmla="*/ 1 h 124"/>
                    <a:gd name="T22" fmla="*/ 0 w 25"/>
                    <a:gd name="T23" fmla="*/ 1 h 124"/>
                    <a:gd name="T24" fmla="*/ 0 w 25"/>
                    <a:gd name="T25" fmla="*/ 1 h 124"/>
                    <a:gd name="T26" fmla="*/ 0 w 25"/>
                    <a:gd name="T27" fmla="*/ 2 h 1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5"/>
                    <a:gd name="T43" fmla="*/ 0 h 124"/>
                    <a:gd name="T44" fmla="*/ 25 w 25"/>
                    <a:gd name="T45" fmla="*/ 124 h 12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5" h="124">
                      <a:moveTo>
                        <a:pt x="5" y="124"/>
                      </a:moveTo>
                      <a:lnTo>
                        <a:pt x="0" y="106"/>
                      </a:lnTo>
                      <a:lnTo>
                        <a:pt x="0" y="86"/>
                      </a:lnTo>
                      <a:lnTo>
                        <a:pt x="6" y="79"/>
                      </a:lnTo>
                      <a:lnTo>
                        <a:pt x="13" y="57"/>
                      </a:lnTo>
                      <a:lnTo>
                        <a:pt x="18" y="42"/>
                      </a:lnTo>
                      <a:lnTo>
                        <a:pt x="21" y="21"/>
                      </a:lnTo>
                      <a:lnTo>
                        <a:pt x="25" y="0"/>
                      </a:lnTo>
                      <a:lnTo>
                        <a:pt x="25" y="22"/>
                      </a:lnTo>
                      <a:lnTo>
                        <a:pt x="22" y="53"/>
                      </a:lnTo>
                      <a:lnTo>
                        <a:pt x="16" y="72"/>
                      </a:lnTo>
                      <a:lnTo>
                        <a:pt x="10" y="85"/>
                      </a:lnTo>
                      <a:lnTo>
                        <a:pt x="9" y="95"/>
                      </a:lnTo>
                      <a:lnTo>
                        <a:pt x="5" y="12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3" name="Freeform 254"/>
                <p:cNvSpPr>
                  <a:spLocks/>
                </p:cNvSpPr>
                <p:nvPr/>
              </p:nvSpPr>
              <p:spPr bwMode="auto">
                <a:xfrm>
                  <a:off x="963" y="3293"/>
                  <a:ext cx="10" cy="55"/>
                </a:xfrm>
                <a:custGeom>
                  <a:avLst/>
                  <a:gdLst>
                    <a:gd name="T0" fmla="*/ 0 w 31"/>
                    <a:gd name="T1" fmla="*/ 2 h 165"/>
                    <a:gd name="T2" fmla="*/ 0 w 31"/>
                    <a:gd name="T3" fmla="*/ 2 h 165"/>
                    <a:gd name="T4" fmla="*/ 0 w 31"/>
                    <a:gd name="T5" fmla="*/ 1 h 165"/>
                    <a:gd name="T6" fmla="*/ 0 w 31"/>
                    <a:gd name="T7" fmla="*/ 1 h 165"/>
                    <a:gd name="T8" fmla="*/ 0 w 31"/>
                    <a:gd name="T9" fmla="*/ 1 h 165"/>
                    <a:gd name="T10" fmla="*/ 0 w 31"/>
                    <a:gd name="T11" fmla="*/ 1 h 165"/>
                    <a:gd name="T12" fmla="*/ 0 w 31"/>
                    <a:gd name="T13" fmla="*/ 0 h 165"/>
                    <a:gd name="T14" fmla="*/ 0 w 31"/>
                    <a:gd name="T15" fmla="*/ 0 h 165"/>
                    <a:gd name="T16" fmla="*/ 0 w 31"/>
                    <a:gd name="T17" fmla="*/ 0 h 165"/>
                    <a:gd name="T18" fmla="*/ 0 w 31"/>
                    <a:gd name="T19" fmla="*/ 1 h 165"/>
                    <a:gd name="T20" fmla="*/ 0 w 31"/>
                    <a:gd name="T21" fmla="*/ 1 h 165"/>
                    <a:gd name="T22" fmla="*/ 0 w 31"/>
                    <a:gd name="T23" fmla="*/ 1 h 165"/>
                    <a:gd name="T24" fmla="*/ 0 w 31"/>
                    <a:gd name="T25" fmla="*/ 2 h 165"/>
                    <a:gd name="T26" fmla="*/ 0 w 31"/>
                    <a:gd name="T27" fmla="*/ 2 h 16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1"/>
                    <a:gd name="T43" fmla="*/ 0 h 165"/>
                    <a:gd name="T44" fmla="*/ 31 w 31"/>
                    <a:gd name="T45" fmla="*/ 165 h 16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1" h="165">
                      <a:moveTo>
                        <a:pt x="0" y="165"/>
                      </a:moveTo>
                      <a:lnTo>
                        <a:pt x="2" y="129"/>
                      </a:lnTo>
                      <a:lnTo>
                        <a:pt x="6" y="118"/>
                      </a:lnTo>
                      <a:lnTo>
                        <a:pt x="16" y="97"/>
                      </a:lnTo>
                      <a:lnTo>
                        <a:pt x="19" y="80"/>
                      </a:lnTo>
                      <a:lnTo>
                        <a:pt x="22" y="51"/>
                      </a:lnTo>
                      <a:lnTo>
                        <a:pt x="25" y="27"/>
                      </a:lnTo>
                      <a:lnTo>
                        <a:pt x="28" y="0"/>
                      </a:lnTo>
                      <a:lnTo>
                        <a:pt x="31" y="40"/>
                      </a:lnTo>
                      <a:lnTo>
                        <a:pt x="27" y="69"/>
                      </a:lnTo>
                      <a:lnTo>
                        <a:pt x="22" y="90"/>
                      </a:lnTo>
                      <a:lnTo>
                        <a:pt x="12" y="121"/>
                      </a:lnTo>
                      <a:lnTo>
                        <a:pt x="3" y="146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4" name="Freeform 255"/>
                <p:cNvSpPr>
                  <a:spLocks/>
                </p:cNvSpPr>
                <p:nvPr/>
              </p:nvSpPr>
              <p:spPr bwMode="auto">
                <a:xfrm>
                  <a:off x="968" y="3253"/>
                  <a:ext cx="3" cy="57"/>
                </a:xfrm>
                <a:custGeom>
                  <a:avLst/>
                  <a:gdLst>
                    <a:gd name="T0" fmla="*/ 0 w 8"/>
                    <a:gd name="T1" fmla="*/ 2 h 169"/>
                    <a:gd name="T2" fmla="*/ 0 w 8"/>
                    <a:gd name="T3" fmla="*/ 2 h 169"/>
                    <a:gd name="T4" fmla="*/ 0 w 8"/>
                    <a:gd name="T5" fmla="*/ 1 h 169"/>
                    <a:gd name="T6" fmla="*/ 0 w 8"/>
                    <a:gd name="T7" fmla="*/ 1 h 169"/>
                    <a:gd name="T8" fmla="*/ 0 w 8"/>
                    <a:gd name="T9" fmla="*/ 1 h 169"/>
                    <a:gd name="T10" fmla="*/ 0 w 8"/>
                    <a:gd name="T11" fmla="*/ 1 h 169"/>
                    <a:gd name="T12" fmla="*/ 0 w 8"/>
                    <a:gd name="T13" fmla="*/ 0 h 169"/>
                    <a:gd name="T14" fmla="*/ 0 w 8"/>
                    <a:gd name="T15" fmla="*/ 0 h 169"/>
                    <a:gd name="T16" fmla="*/ 0 w 8"/>
                    <a:gd name="T17" fmla="*/ 0 h 169"/>
                    <a:gd name="T18" fmla="*/ 0 w 8"/>
                    <a:gd name="T19" fmla="*/ 1 h 169"/>
                    <a:gd name="T20" fmla="*/ 0 w 8"/>
                    <a:gd name="T21" fmla="*/ 1 h 169"/>
                    <a:gd name="T22" fmla="*/ 0 w 8"/>
                    <a:gd name="T23" fmla="*/ 1 h 169"/>
                    <a:gd name="T24" fmla="*/ 0 w 8"/>
                    <a:gd name="T25" fmla="*/ 2 h 169"/>
                    <a:gd name="T26" fmla="*/ 0 w 8"/>
                    <a:gd name="T27" fmla="*/ 2 h 1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"/>
                    <a:gd name="T43" fmla="*/ 0 h 169"/>
                    <a:gd name="T44" fmla="*/ 8 w 8"/>
                    <a:gd name="T45" fmla="*/ 169 h 16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" h="169">
                      <a:moveTo>
                        <a:pt x="0" y="169"/>
                      </a:moveTo>
                      <a:lnTo>
                        <a:pt x="0" y="142"/>
                      </a:lnTo>
                      <a:lnTo>
                        <a:pt x="3" y="106"/>
                      </a:lnTo>
                      <a:lnTo>
                        <a:pt x="3" y="73"/>
                      </a:lnTo>
                      <a:lnTo>
                        <a:pt x="2" y="59"/>
                      </a:lnTo>
                      <a:lnTo>
                        <a:pt x="0" y="46"/>
                      </a:lnTo>
                      <a:lnTo>
                        <a:pt x="0" y="25"/>
                      </a:lnTo>
                      <a:lnTo>
                        <a:pt x="3" y="0"/>
                      </a:lnTo>
                      <a:lnTo>
                        <a:pt x="6" y="32"/>
                      </a:lnTo>
                      <a:lnTo>
                        <a:pt x="8" y="77"/>
                      </a:lnTo>
                      <a:lnTo>
                        <a:pt x="6" y="99"/>
                      </a:lnTo>
                      <a:lnTo>
                        <a:pt x="6" y="117"/>
                      </a:lnTo>
                      <a:lnTo>
                        <a:pt x="2" y="135"/>
                      </a:lnTo>
                      <a:lnTo>
                        <a:pt x="0" y="16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5" name="Freeform 256"/>
                <p:cNvSpPr>
                  <a:spLocks/>
                </p:cNvSpPr>
                <p:nvPr/>
              </p:nvSpPr>
              <p:spPr bwMode="auto">
                <a:xfrm>
                  <a:off x="983" y="3380"/>
                  <a:ext cx="30" cy="38"/>
                </a:xfrm>
                <a:custGeom>
                  <a:avLst/>
                  <a:gdLst>
                    <a:gd name="T0" fmla="*/ 0 w 89"/>
                    <a:gd name="T1" fmla="*/ 1 h 113"/>
                    <a:gd name="T2" fmla="*/ 0 w 89"/>
                    <a:gd name="T3" fmla="*/ 1 h 113"/>
                    <a:gd name="T4" fmla="*/ 0 w 89"/>
                    <a:gd name="T5" fmla="*/ 1 h 113"/>
                    <a:gd name="T6" fmla="*/ 1 w 89"/>
                    <a:gd name="T7" fmla="*/ 0 h 113"/>
                    <a:gd name="T8" fmla="*/ 1 w 89"/>
                    <a:gd name="T9" fmla="*/ 0 h 113"/>
                    <a:gd name="T10" fmla="*/ 1 w 89"/>
                    <a:gd name="T11" fmla="*/ 0 h 113"/>
                    <a:gd name="T12" fmla="*/ 1 w 89"/>
                    <a:gd name="T13" fmla="*/ 0 h 113"/>
                    <a:gd name="T14" fmla="*/ 0 w 89"/>
                    <a:gd name="T15" fmla="*/ 0 h 113"/>
                    <a:gd name="T16" fmla="*/ 0 w 89"/>
                    <a:gd name="T17" fmla="*/ 1 h 113"/>
                    <a:gd name="T18" fmla="*/ 0 w 89"/>
                    <a:gd name="T19" fmla="*/ 1 h 113"/>
                    <a:gd name="T20" fmla="*/ 0 w 89"/>
                    <a:gd name="T21" fmla="*/ 1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113"/>
                    <a:gd name="T35" fmla="*/ 89 w 89"/>
                    <a:gd name="T36" fmla="*/ 113 h 11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113">
                      <a:moveTo>
                        <a:pt x="0" y="113"/>
                      </a:moveTo>
                      <a:lnTo>
                        <a:pt x="20" y="85"/>
                      </a:lnTo>
                      <a:lnTo>
                        <a:pt x="28" y="66"/>
                      </a:lnTo>
                      <a:lnTo>
                        <a:pt x="48" y="35"/>
                      </a:lnTo>
                      <a:lnTo>
                        <a:pt x="61" y="20"/>
                      </a:lnTo>
                      <a:lnTo>
                        <a:pt x="89" y="0"/>
                      </a:lnTo>
                      <a:lnTo>
                        <a:pt x="54" y="16"/>
                      </a:lnTo>
                      <a:lnTo>
                        <a:pt x="35" y="39"/>
                      </a:lnTo>
                      <a:lnTo>
                        <a:pt x="26" y="60"/>
                      </a:lnTo>
                      <a:lnTo>
                        <a:pt x="15" y="80"/>
                      </a:ln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6" name="Freeform 257"/>
                <p:cNvSpPr>
                  <a:spLocks/>
                </p:cNvSpPr>
                <p:nvPr/>
              </p:nvSpPr>
              <p:spPr bwMode="auto">
                <a:xfrm>
                  <a:off x="987" y="3368"/>
                  <a:ext cx="31" cy="34"/>
                </a:xfrm>
                <a:custGeom>
                  <a:avLst/>
                  <a:gdLst>
                    <a:gd name="T0" fmla="*/ 0 w 92"/>
                    <a:gd name="T1" fmla="*/ 1 h 103"/>
                    <a:gd name="T2" fmla="*/ 0 w 92"/>
                    <a:gd name="T3" fmla="*/ 1 h 103"/>
                    <a:gd name="T4" fmla="*/ 0 w 92"/>
                    <a:gd name="T5" fmla="*/ 1 h 103"/>
                    <a:gd name="T6" fmla="*/ 1 w 92"/>
                    <a:gd name="T7" fmla="*/ 1 h 103"/>
                    <a:gd name="T8" fmla="*/ 1 w 92"/>
                    <a:gd name="T9" fmla="*/ 0 h 103"/>
                    <a:gd name="T10" fmla="*/ 1 w 92"/>
                    <a:gd name="T11" fmla="*/ 0 h 103"/>
                    <a:gd name="T12" fmla="*/ 1 w 92"/>
                    <a:gd name="T13" fmla="*/ 0 h 103"/>
                    <a:gd name="T14" fmla="*/ 1 w 92"/>
                    <a:gd name="T15" fmla="*/ 0 h 103"/>
                    <a:gd name="T16" fmla="*/ 1 w 92"/>
                    <a:gd name="T17" fmla="*/ 0 h 103"/>
                    <a:gd name="T18" fmla="*/ 0 w 92"/>
                    <a:gd name="T19" fmla="*/ 1 h 103"/>
                    <a:gd name="T20" fmla="*/ 0 w 92"/>
                    <a:gd name="T21" fmla="*/ 1 h 103"/>
                    <a:gd name="T22" fmla="*/ 0 w 92"/>
                    <a:gd name="T23" fmla="*/ 1 h 10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2"/>
                    <a:gd name="T37" fmla="*/ 0 h 103"/>
                    <a:gd name="T38" fmla="*/ 92 w 92"/>
                    <a:gd name="T39" fmla="*/ 103 h 10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2" h="103">
                      <a:moveTo>
                        <a:pt x="0" y="103"/>
                      </a:moveTo>
                      <a:lnTo>
                        <a:pt x="17" y="76"/>
                      </a:lnTo>
                      <a:lnTo>
                        <a:pt x="32" y="60"/>
                      </a:lnTo>
                      <a:lnTo>
                        <a:pt x="55" y="42"/>
                      </a:lnTo>
                      <a:lnTo>
                        <a:pt x="77" y="26"/>
                      </a:lnTo>
                      <a:lnTo>
                        <a:pt x="85" y="11"/>
                      </a:lnTo>
                      <a:lnTo>
                        <a:pt x="92" y="0"/>
                      </a:lnTo>
                      <a:lnTo>
                        <a:pt x="74" y="14"/>
                      </a:lnTo>
                      <a:lnTo>
                        <a:pt x="54" y="29"/>
                      </a:lnTo>
                      <a:lnTo>
                        <a:pt x="36" y="46"/>
                      </a:lnTo>
                      <a:lnTo>
                        <a:pt x="16" y="71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7" name="Freeform 258"/>
                <p:cNvSpPr>
                  <a:spLocks/>
                </p:cNvSpPr>
                <p:nvPr/>
              </p:nvSpPr>
              <p:spPr bwMode="auto">
                <a:xfrm>
                  <a:off x="1016" y="3356"/>
                  <a:ext cx="38" cy="21"/>
                </a:xfrm>
                <a:custGeom>
                  <a:avLst/>
                  <a:gdLst>
                    <a:gd name="T0" fmla="*/ 0 w 113"/>
                    <a:gd name="T1" fmla="*/ 1 h 64"/>
                    <a:gd name="T2" fmla="*/ 0 w 113"/>
                    <a:gd name="T3" fmla="*/ 1 h 64"/>
                    <a:gd name="T4" fmla="*/ 1 w 113"/>
                    <a:gd name="T5" fmla="*/ 0 h 64"/>
                    <a:gd name="T6" fmla="*/ 1 w 113"/>
                    <a:gd name="T7" fmla="*/ 0 h 64"/>
                    <a:gd name="T8" fmla="*/ 1 w 113"/>
                    <a:gd name="T9" fmla="*/ 0 h 64"/>
                    <a:gd name="T10" fmla="*/ 1 w 113"/>
                    <a:gd name="T11" fmla="*/ 0 h 64"/>
                    <a:gd name="T12" fmla="*/ 1 w 113"/>
                    <a:gd name="T13" fmla="*/ 0 h 64"/>
                    <a:gd name="T14" fmla="*/ 1 w 113"/>
                    <a:gd name="T15" fmla="*/ 0 h 64"/>
                    <a:gd name="T16" fmla="*/ 0 w 113"/>
                    <a:gd name="T17" fmla="*/ 0 h 64"/>
                    <a:gd name="T18" fmla="*/ 0 w 113"/>
                    <a:gd name="T19" fmla="*/ 0 h 64"/>
                    <a:gd name="T20" fmla="*/ 0 w 113"/>
                    <a:gd name="T21" fmla="*/ 1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3"/>
                    <a:gd name="T34" fmla="*/ 0 h 64"/>
                    <a:gd name="T35" fmla="*/ 113 w 113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3" h="64">
                      <a:moveTo>
                        <a:pt x="0" y="64"/>
                      </a:moveTo>
                      <a:lnTo>
                        <a:pt x="24" y="44"/>
                      </a:lnTo>
                      <a:lnTo>
                        <a:pt x="50" y="30"/>
                      </a:lnTo>
                      <a:lnTo>
                        <a:pt x="66" y="16"/>
                      </a:lnTo>
                      <a:lnTo>
                        <a:pt x="89" y="8"/>
                      </a:lnTo>
                      <a:lnTo>
                        <a:pt x="113" y="0"/>
                      </a:lnTo>
                      <a:lnTo>
                        <a:pt x="84" y="4"/>
                      </a:lnTo>
                      <a:lnTo>
                        <a:pt x="65" y="12"/>
                      </a:lnTo>
                      <a:lnTo>
                        <a:pt x="38" y="26"/>
                      </a:lnTo>
                      <a:lnTo>
                        <a:pt x="22" y="3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8" name="Freeform 259"/>
                <p:cNvSpPr>
                  <a:spLocks/>
                </p:cNvSpPr>
                <p:nvPr/>
              </p:nvSpPr>
              <p:spPr bwMode="auto">
                <a:xfrm>
                  <a:off x="1017" y="3353"/>
                  <a:ext cx="38" cy="17"/>
                </a:xfrm>
                <a:custGeom>
                  <a:avLst/>
                  <a:gdLst>
                    <a:gd name="T0" fmla="*/ 0 w 113"/>
                    <a:gd name="T1" fmla="*/ 1 h 50"/>
                    <a:gd name="T2" fmla="*/ 0 w 113"/>
                    <a:gd name="T3" fmla="*/ 0 h 50"/>
                    <a:gd name="T4" fmla="*/ 1 w 113"/>
                    <a:gd name="T5" fmla="*/ 0 h 50"/>
                    <a:gd name="T6" fmla="*/ 1 w 113"/>
                    <a:gd name="T7" fmla="*/ 0 h 50"/>
                    <a:gd name="T8" fmla="*/ 1 w 113"/>
                    <a:gd name="T9" fmla="*/ 0 h 50"/>
                    <a:gd name="T10" fmla="*/ 1 w 113"/>
                    <a:gd name="T11" fmla="*/ 0 h 50"/>
                    <a:gd name="T12" fmla="*/ 1 w 113"/>
                    <a:gd name="T13" fmla="*/ 0 h 50"/>
                    <a:gd name="T14" fmla="*/ 0 w 113"/>
                    <a:gd name="T15" fmla="*/ 0 h 50"/>
                    <a:gd name="T16" fmla="*/ 0 w 113"/>
                    <a:gd name="T17" fmla="*/ 0 h 50"/>
                    <a:gd name="T18" fmla="*/ 0 w 113"/>
                    <a:gd name="T19" fmla="*/ 1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3"/>
                    <a:gd name="T31" fmla="*/ 0 h 50"/>
                    <a:gd name="T32" fmla="*/ 113 w 113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3" h="50">
                      <a:moveTo>
                        <a:pt x="0" y="50"/>
                      </a:moveTo>
                      <a:lnTo>
                        <a:pt x="26" y="30"/>
                      </a:lnTo>
                      <a:lnTo>
                        <a:pt x="54" y="15"/>
                      </a:lnTo>
                      <a:lnTo>
                        <a:pt x="76" y="9"/>
                      </a:lnTo>
                      <a:lnTo>
                        <a:pt x="113" y="0"/>
                      </a:lnTo>
                      <a:lnTo>
                        <a:pt x="78" y="2"/>
                      </a:lnTo>
                      <a:lnTo>
                        <a:pt x="51" y="7"/>
                      </a:lnTo>
                      <a:lnTo>
                        <a:pt x="31" y="19"/>
                      </a:lnTo>
                      <a:lnTo>
                        <a:pt x="16" y="25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9" name="Freeform 260"/>
                <p:cNvSpPr>
                  <a:spLocks/>
                </p:cNvSpPr>
                <p:nvPr/>
              </p:nvSpPr>
              <p:spPr bwMode="auto">
                <a:xfrm>
                  <a:off x="1052" y="3342"/>
                  <a:ext cx="37" cy="14"/>
                </a:xfrm>
                <a:custGeom>
                  <a:avLst/>
                  <a:gdLst>
                    <a:gd name="T0" fmla="*/ 0 w 113"/>
                    <a:gd name="T1" fmla="*/ 1 h 41"/>
                    <a:gd name="T2" fmla="*/ 1 w 113"/>
                    <a:gd name="T3" fmla="*/ 0 h 41"/>
                    <a:gd name="T4" fmla="*/ 1 w 113"/>
                    <a:gd name="T5" fmla="*/ 0 h 41"/>
                    <a:gd name="T6" fmla="*/ 1 w 113"/>
                    <a:gd name="T7" fmla="*/ 0 h 41"/>
                    <a:gd name="T8" fmla="*/ 1 w 113"/>
                    <a:gd name="T9" fmla="*/ 0 h 41"/>
                    <a:gd name="T10" fmla="*/ 1 w 113"/>
                    <a:gd name="T11" fmla="*/ 0 h 41"/>
                    <a:gd name="T12" fmla="*/ 1 w 113"/>
                    <a:gd name="T13" fmla="*/ 0 h 41"/>
                    <a:gd name="T14" fmla="*/ 0 w 113"/>
                    <a:gd name="T15" fmla="*/ 0 h 41"/>
                    <a:gd name="T16" fmla="*/ 0 w 113"/>
                    <a:gd name="T17" fmla="*/ 1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3"/>
                    <a:gd name="T28" fmla="*/ 0 h 41"/>
                    <a:gd name="T29" fmla="*/ 113 w 113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3" h="41">
                      <a:moveTo>
                        <a:pt x="0" y="41"/>
                      </a:moveTo>
                      <a:lnTo>
                        <a:pt x="48" y="31"/>
                      </a:lnTo>
                      <a:lnTo>
                        <a:pt x="79" y="20"/>
                      </a:lnTo>
                      <a:lnTo>
                        <a:pt x="100" y="10"/>
                      </a:lnTo>
                      <a:lnTo>
                        <a:pt x="113" y="0"/>
                      </a:lnTo>
                      <a:lnTo>
                        <a:pt x="82" y="7"/>
                      </a:lnTo>
                      <a:lnTo>
                        <a:pt x="63" y="20"/>
                      </a:lnTo>
                      <a:lnTo>
                        <a:pt x="29" y="31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Freeform 261"/>
                <p:cNvSpPr>
                  <a:spLocks/>
                </p:cNvSpPr>
                <p:nvPr/>
              </p:nvSpPr>
              <p:spPr bwMode="auto">
                <a:xfrm>
                  <a:off x="1026" y="3370"/>
                  <a:ext cx="3" cy="31"/>
                </a:xfrm>
                <a:custGeom>
                  <a:avLst/>
                  <a:gdLst>
                    <a:gd name="T0" fmla="*/ 0 w 11"/>
                    <a:gd name="T1" fmla="*/ 0 h 92"/>
                    <a:gd name="T2" fmla="*/ 0 w 11"/>
                    <a:gd name="T3" fmla="*/ 0 h 92"/>
                    <a:gd name="T4" fmla="*/ 0 w 11"/>
                    <a:gd name="T5" fmla="*/ 0 h 92"/>
                    <a:gd name="T6" fmla="*/ 0 w 11"/>
                    <a:gd name="T7" fmla="*/ 1 h 92"/>
                    <a:gd name="T8" fmla="*/ 0 w 11"/>
                    <a:gd name="T9" fmla="*/ 1 h 92"/>
                    <a:gd name="T10" fmla="*/ 0 w 11"/>
                    <a:gd name="T11" fmla="*/ 1 h 92"/>
                    <a:gd name="T12" fmla="*/ 0 w 11"/>
                    <a:gd name="T13" fmla="*/ 1 h 92"/>
                    <a:gd name="T14" fmla="*/ 0 w 11"/>
                    <a:gd name="T15" fmla="*/ 1 h 92"/>
                    <a:gd name="T16" fmla="*/ 0 w 11"/>
                    <a:gd name="T17" fmla="*/ 1 h 92"/>
                    <a:gd name="T18" fmla="*/ 0 w 11"/>
                    <a:gd name="T19" fmla="*/ 0 h 92"/>
                    <a:gd name="T20" fmla="*/ 0 w 11"/>
                    <a:gd name="T21" fmla="*/ 0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92"/>
                    <a:gd name="T35" fmla="*/ 11 w 11"/>
                    <a:gd name="T36" fmla="*/ 92 h 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92">
                      <a:moveTo>
                        <a:pt x="11" y="0"/>
                      </a:moveTo>
                      <a:lnTo>
                        <a:pt x="2" y="5"/>
                      </a:lnTo>
                      <a:lnTo>
                        <a:pt x="2" y="21"/>
                      </a:lnTo>
                      <a:lnTo>
                        <a:pt x="0" y="44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2" y="83"/>
                      </a:lnTo>
                      <a:lnTo>
                        <a:pt x="3" y="92"/>
                      </a:lnTo>
                      <a:lnTo>
                        <a:pt x="5" y="53"/>
                      </a:lnTo>
                      <a:lnTo>
                        <a:pt x="11" y="3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1" name="Freeform 262"/>
                <p:cNvSpPr>
                  <a:spLocks/>
                </p:cNvSpPr>
                <p:nvPr/>
              </p:nvSpPr>
              <p:spPr bwMode="auto">
                <a:xfrm>
                  <a:off x="1029" y="3366"/>
                  <a:ext cx="7" cy="21"/>
                </a:xfrm>
                <a:custGeom>
                  <a:avLst/>
                  <a:gdLst>
                    <a:gd name="T0" fmla="*/ 0 w 21"/>
                    <a:gd name="T1" fmla="*/ 0 h 63"/>
                    <a:gd name="T2" fmla="*/ 0 w 21"/>
                    <a:gd name="T3" fmla="*/ 0 h 63"/>
                    <a:gd name="T4" fmla="*/ 0 w 21"/>
                    <a:gd name="T5" fmla="*/ 0 h 63"/>
                    <a:gd name="T6" fmla="*/ 0 w 21"/>
                    <a:gd name="T7" fmla="*/ 0 h 63"/>
                    <a:gd name="T8" fmla="*/ 0 w 21"/>
                    <a:gd name="T9" fmla="*/ 1 h 63"/>
                    <a:gd name="T10" fmla="*/ 0 w 21"/>
                    <a:gd name="T11" fmla="*/ 1 h 63"/>
                    <a:gd name="T12" fmla="*/ 0 w 21"/>
                    <a:gd name="T13" fmla="*/ 0 h 63"/>
                    <a:gd name="T14" fmla="*/ 0 w 21"/>
                    <a:gd name="T15" fmla="*/ 0 h 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"/>
                    <a:gd name="T25" fmla="*/ 0 h 63"/>
                    <a:gd name="T26" fmla="*/ 21 w 21"/>
                    <a:gd name="T27" fmla="*/ 63 h 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" h="63">
                      <a:moveTo>
                        <a:pt x="21" y="0"/>
                      </a:moveTo>
                      <a:lnTo>
                        <a:pt x="5" y="11"/>
                      </a:lnTo>
                      <a:lnTo>
                        <a:pt x="6" y="24"/>
                      </a:lnTo>
                      <a:lnTo>
                        <a:pt x="6" y="39"/>
                      </a:lnTo>
                      <a:lnTo>
                        <a:pt x="6" y="48"/>
                      </a:lnTo>
                      <a:lnTo>
                        <a:pt x="0" y="63"/>
                      </a:lnTo>
                      <a:lnTo>
                        <a:pt x="15" y="27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2" name="Freeform 263"/>
                <p:cNvSpPr>
                  <a:spLocks/>
                </p:cNvSpPr>
                <p:nvPr/>
              </p:nvSpPr>
              <p:spPr bwMode="auto">
                <a:xfrm>
                  <a:off x="1034" y="3362"/>
                  <a:ext cx="6" cy="16"/>
                </a:xfrm>
                <a:custGeom>
                  <a:avLst/>
                  <a:gdLst>
                    <a:gd name="T0" fmla="*/ 0 w 18"/>
                    <a:gd name="T1" fmla="*/ 0 h 49"/>
                    <a:gd name="T2" fmla="*/ 0 w 18"/>
                    <a:gd name="T3" fmla="*/ 0 h 49"/>
                    <a:gd name="T4" fmla="*/ 0 w 18"/>
                    <a:gd name="T5" fmla="*/ 0 h 49"/>
                    <a:gd name="T6" fmla="*/ 0 w 18"/>
                    <a:gd name="T7" fmla="*/ 0 h 49"/>
                    <a:gd name="T8" fmla="*/ 0 w 18"/>
                    <a:gd name="T9" fmla="*/ 1 h 49"/>
                    <a:gd name="T10" fmla="*/ 0 w 18"/>
                    <a:gd name="T11" fmla="*/ 0 h 49"/>
                    <a:gd name="T12" fmla="*/ 0 w 18"/>
                    <a:gd name="T13" fmla="*/ 0 h 4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49"/>
                    <a:gd name="T23" fmla="*/ 18 w 18"/>
                    <a:gd name="T24" fmla="*/ 49 h 4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49">
                      <a:moveTo>
                        <a:pt x="18" y="0"/>
                      </a:moveTo>
                      <a:lnTo>
                        <a:pt x="5" y="7"/>
                      </a:lnTo>
                      <a:lnTo>
                        <a:pt x="6" y="17"/>
                      </a:lnTo>
                      <a:lnTo>
                        <a:pt x="5" y="31"/>
                      </a:lnTo>
                      <a:lnTo>
                        <a:pt x="0" y="49"/>
                      </a:lnTo>
                      <a:lnTo>
                        <a:pt x="15" y="2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3" name="Freeform 264"/>
                <p:cNvSpPr>
                  <a:spLocks/>
                </p:cNvSpPr>
                <p:nvPr/>
              </p:nvSpPr>
              <p:spPr bwMode="auto">
                <a:xfrm>
                  <a:off x="1041" y="3402"/>
                  <a:ext cx="21" cy="16"/>
                </a:xfrm>
                <a:custGeom>
                  <a:avLst/>
                  <a:gdLst>
                    <a:gd name="T0" fmla="*/ 0 w 63"/>
                    <a:gd name="T1" fmla="*/ 0 h 48"/>
                    <a:gd name="T2" fmla="*/ 0 w 63"/>
                    <a:gd name="T3" fmla="*/ 0 h 48"/>
                    <a:gd name="T4" fmla="*/ 0 w 63"/>
                    <a:gd name="T5" fmla="*/ 0 h 48"/>
                    <a:gd name="T6" fmla="*/ 0 w 63"/>
                    <a:gd name="T7" fmla="*/ 0 h 48"/>
                    <a:gd name="T8" fmla="*/ 0 w 63"/>
                    <a:gd name="T9" fmla="*/ 0 h 48"/>
                    <a:gd name="T10" fmla="*/ 0 w 63"/>
                    <a:gd name="T11" fmla="*/ 1 h 48"/>
                    <a:gd name="T12" fmla="*/ 0 w 63"/>
                    <a:gd name="T13" fmla="*/ 1 h 48"/>
                    <a:gd name="T14" fmla="*/ 0 w 63"/>
                    <a:gd name="T15" fmla="*/ 1 h 48"/>
                    <a:gd name="T16" fmla="*/ 1 w 63"/>
                    <a:gd name="T17" fmla="*/ 1 h 48"/>
                    <a:gd name="T18" fmla="*/ 0 w 63"/>
                    <a:gd name="T19" fmla="*/ 1 h 48"/>
                    <a:gd name="T20" fmla="*/ 0 w 63"/>
                    <a:gd name="T21" fmla="*/ 0 h 48"/>
                    <a:gd name="T22" fmla="*/ 0 w 63"/>
                    <a:gd name="T23" fmla="*/ 0 h 48"/>
                    <a:gd name="T24" fmla="*/ 0 w 63"/>
                    <a:gd name="T25" fmla="*/ 0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48"/>
                    <a:gd name="T41" fmla="*/ 63 w 63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48">
                      <a:moveTo>
                        <a:pt x="16" y="2"/>
                      </a:moveTo>
                      <a:lnTo>
                        <a:pt x="6" y="0"/>
                      </a:lnTo>
                      <a:lnTo>
                        <a:pt x="0" y="7"/>
                      </a:lnTo>
                      <a:lnTo>
                        <a:pt x="0" y="21"/>
                      </a:lnTo>
                      <a:lnTo>
                        <a:pt x="1" y="34"/>
                      </a:lnTo>
                      <a:lnTo>
                        <a:pt x="6" y="48"/>
                      </a:lnTo>
                      <a:lnTo>
                        <a:pt x="12" y="48"/>
                      </a:lnTo>
                      <a:lnTo>
                        <a:pt x="28" y="46"/>
                      </a:lnTo>
                      <a:lnTo>
                        <a:pt x="63" y="45"/>
                      </a:lnTo>
                      <a:lnTo>
                        <a:pt x="26" y="41"/>
                      </a:lnTo>
                      <a:lnTo>
                        <a:pt x="10" y="39"/>
                      </a:lnTo>
                      <a:lnTo>
                        <a:pt x="7" y="27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4" name="Freeform 265"/>
                <p:cNvSpPr>
                  <a:spLocks/>
                </p:cNvSpPr>
                <p:nvPr/>
              </p:nvSpPr>
              <p:spPr bwMode="auto">
                <a:xfrm>
                  <a:off x="1048" y="3408"/>
                  <a:ext cx="50" cy="7"/>
                </a:xfrm>
                <a:custGeom>
                  <a:avLst/>
                  <a:gdLst>
                    <a:gd name="T0" fmla="*/ 0 w 149"/>
                    <a:gd name="T1" fmla="*/ 0 h 21"/>
                    <a:gd name="T2" fmla="*/ 0 w 149"/>
                    <a:gd name="T3" fmla="*/ 0 h 21"/>
                    <a:gd name="T4" fmla="*/ 1 w 149"/>
                    <a:gd name="T5" fmla="*/ 0 h 21"/>
                    <a:gd name="T6" fmla="*/ 1 w 149"/>
                    <a:gd name="T7" fmla="*/ 0 h 21"/>
                    <a:gd name="T8" fmla="*/ 1 w 149"/>
                    <a:gd name="T9" fmla="*/ 0 h 21"/>
                    <a:gd name="T10" fmla="*/ 2 w 149"/>
                    <a:gd name="T11" fmla="*/ 0 h 21"/>
                    <a:gd name="T12" fmla="*/ 2 w 149"/>
                    <a:gd name="T13" fmla="*/ 0 h 21"/>
                    <a:gd name="T14" fmla="*/ 1 w 149"/>
                    <a:gd name="T15" fmla="*/ 0 h 21"/>
                    <a:gd name="T16" fmla="*/ 1 w 149"/>
                    <a:gd name="T17" fmla="*/ 0 h 21"/>
                    <a:gd name="T18" fmla="*/ 0 w 149"/>
                    <a:gd name="T19" fmla="*/ 0 h 21"/>
                    <a:gd name="T20" fmla="*/ 0 w 149"/>
                    <a:gd name="T21" fmla="*/ 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9"/>
                    <a:gd name="T34" fmla="*/ 0 h 21"/>
                    <a:gd name="T35" fmla="*/ 149 w 149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9" h="21">
                      <a:moveTo>
                        <a:pt x="0" y="16"/>
                      </a:moveTo>
                      <a:lnTo>
                        <a:pt x="31" y="17"/>
                      </a:lnTo>
                      <a:lnTo>
                        <a:pt x="64" y="21"/>
                      </a:lnTo>
                      <a:lnTo>
                        <a:pt x="91" y="17"/>
                      </a:lnTo>
                      <a:lnTo>
                        <a:pt x="117" y="13"/>
                      </a:lnTo>
                      <a:lnTo>
                        <a:pt x="149" y="0"/>
                      </a:lnTo>
                      <a:lnTo>
                        <a:pt x="124" y="3"/>
                      </a:lnTo>
                      <a:lnTo>
                        <a:pt x="99" y="10"/>
                      </a:lnTo>
                      <a:lnTo>
                        <a:pt x="69" y="13"/>
                      </a:lnTo>
                      <a:lnTo>
                        <a:pt x="32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5" name="Freeform 266"/>
                <p:cNvSpPr>
                  <a:spLocks/>
                </p:cNvSpPr>
                <p:nvPr/>
              </p:nvSpPr>
              <p:spPr bwMode="auto">
                <a:xfrm>
                  <a:off x="1046" y="3398"/>
                  <a:ext cx="71" cy="12"/>
                </a:xfrm>
                <a:custGeom>
                  <a:avLst/>
                  <a:gdLst>
                    <a:gd name="T0" fmla="*/ 0 w 212"/>
                    <a:gd name="T1" fmla="*/ 0 h 36"/>
                    <a:gd name="T2" fmla="*/ 0 w 212"/>
                    <a:gd name="T3" fmla="*/ 0 h 36"/>
                    <a:gd name="T4" fmla="*/ 1 w 212"/>
                    <a:gd name="T5" fmla="*/ 0 h 36"/>
                    <a:gd name="T6" fmla="*/ 1 w 212"/>
                    <a:gd name="T7" fmla="*/ 0 h 36"/>
                    <a:gd name="T8" fmla="*/ 2 w 212"/>
                    <a:gd name="T9" fmla="*/ 0 h 36"/>
                    <a:gd name="T10" fmla="*/ 2 w 212"/>
                    <a:gd name="T11" fmla="*/ 0 h 36"/>
                    <a:gd name="T12" fmla="*/ 2 w 212"/>
                    <a:gd name="T13" fmla="*/ 0 h 36"/>
                    <a:gd name="T14" fmla="*/ 3 w 212"/>
                    <a:gd name="T15" fmla="*/ 0 h 36"/>
                    <a:gd name="T16" fmla="*/ 2 w 212"/>
                    <a:gd name="T17" fmla="*/ 0 h 36"/>
                    <a:gd name="T18" fmla="*/ 1 w 212"/>
                    <a:gd name="T19" fmla="*/ 0 h 36"/>
                    <a:gd name="T20" fmla="*/ 1 w 212"/>
                    <a:gd name="T21" fmla="*/ 0 h 36"/>
                    <a:gd name="T22" fmla="*/ 1 w 212"/>
                    <a:gd name="T23" fmla="*/ 0 h 36"/>
                    <a:gd name="T24" fmla="*/ 0 w 212"/>
                    <a:gd name="T25" fmla="*/ 0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2"/>
                    <a:gd name="T40" fmla="*/ 0 h 36"/>
                    <a:gd name="T41" fmla="*/ 212 w 212"/>
                    <a:gd name="T42" fmla="*/ 36 h 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2" h="36">
                      <a:moveTo>
                        <a:pt x="0" y="36"/>
                      </a:moveTo>
                      <a:lnTo>
                        <a:pt x="31" y="36"/>
                      </a:lnTo>
                      <a:lnTo>
                        <a:pt x="64" y="36"/>
                      </a:lnTo>
                      <a:lnTo>
                        <a:pt x="98" y="36"/>
                      </a:lnTo>
                      <a:lnTo>
                        <a:pt x="129" y="28"/>
                      </a:lnTo>
                      <a:lnTo>
                        <a:pt x="160" y="23"/>
                      </a:lnTo>
                      <a:lnTo>
                        <a:pt x="189" y="14"/>
                      </a:lnTo>
                      <a:lnTo>
                        <a:pt x="212" y="0"/>
                      </a:lnTo>
                      <a:lnTo>
                        <a:pt x="160" y="14"/>
                      </a:lnTo>
                      <a:lnTo>
                        <a:pt x="116" y="23"/>
                      </a:lnTo>
                      <a:lnTo>
                        <a:pt x="81" y="28"/>
                      </a:lnTo>
                      <a:lnTo>
                        <a:pt x="48" y="3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6" name="Freeform 267"/>
                <p:cNvSpPr>
                  <a:spLocks/>
                </p:cNvSpPr>
                <p:nvPr/>
              </p:nvSpPr>
              <p:spPr bwMode="auto">
                <a:xfrm>
                  <a:off x="1048" y="3400"/>
                  <a:ext cx="48" cy="6"/>
                </a:xfrm>
                <a:custGeom>
                  <a:avLst/>
                  <a:gdLst>
                    <a:gd name="T0" fmla="*/ 0 w 142"/>
                    <a:gd name="T1" fmla="*/ 0 h 19"/>
                    <a:gd name="T2" fmla="*/ 0 w 142"/>
                    <a:gd name="T3" fmla="*/ 0 h 19"/>
                    <a:gd name="T4" fmla="*/ 1 w 142"/>
                    <a:gd name="T5" fmla="*/ 0 h 19"/>
                    <a:gd name="T6" fmla="*/ 1 w 142"/>
                    <a:gd name="T7" fmla="*/ 0 h 19"/>
                    <a:gd name="T8" fmla="*/ 2 w 142"/>
                    <a:gd name="T9" fmla="*/ 0 h 19"/>
                    <a:gd name="T10" fmla="*/ 1 w 142"/>
                    <a:gd name="T11" fmla="*/ 0 h 19"/>
                    <a:gd name="T12" fmla="*/ 1 w 142"/>
                    <a:gd name="T13" fmla="*/ 0 h 19"/>
                    <a:gd name="T14" fmla="*/ 0 w 142"/>
                    <a:gd name="T15" fmla="*/ 0 h 19"/>
                    <a:gd name="T16" fmla="*/ 0 w 142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2"/>
                    <a:gd name="T28" fmla="*/ 0 h 19"/>
                    <a:gd name="T29" fmla="*/ 142 w 142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2" h="19">
                      <a:moveTo>
                        <a:pt x="0" y="19"/>
                      </a:moveTo>
                      <a:lnTo>
                        <a:pt x="32" y="17"/>
                      </a:lnTo>
                      <a:lnTo>
                        <a:pt x="77" y="15"/>
                      </a:lnTo>
                      <a:lnTo>
                        <a:pt x="111" y="10"/>
                      </a:lnTo>
                      <a:lnTo>
                        <a:pt x="142" y="0"/>
                      </a:lnTo>
                      <a:lnTo>
                        <a:pt x="102" y="4"/>
                      </a:lnTo>
                      <a:lnTo>
                        <a:pt x="54" y="10"/>
                      </a:lnTo>
                      <a:lnTo>
                        <a:pt x="23" y="1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7" name="Freeform 268"/>
                <p:cNvSpPr>
                  <a:spLocks/>
                </p:cNvSpPr>
                <p:nvPr/>
              </p:nvSpPr>
              <p:spPr bwMode="auto">
                <a:xfrm>
                  <a:off x="1097" y="3381"/>
                  <a:ext cx="35" cy="20"/>
                </a:xfrm>
                <a:custGeom>
                  <a:avLst/>
                  <a:gdLst>
                    <a:gd name="T0" fmla="*/ 0 w 104"/>
                    <a:gd name="T1" fmla="*/ 1 h 61"/>
                    <a:gd name="T2" fmla="*/ 1 w 104"/>
                    <a:gd name="T3" fmla="*/ 1 h 61"/>
                    <a:gd name="T4" fmla="*/ 1 w 104"/>
                    <a:gd name="T5" fmla="*/ 0 h 61"/>
                    <a:gd name="T6" fmla="*/ 1 w 104"/>
                    <a:gd name="T7" fmla="*/ 0 h 61"/>
                    <a:gd name="T8" fmla="*/ 1 w 104"/>
                    <a:gd name="T9" fmla="*/ 0 h 61"/>
                    <a:gd name="T10" fmla="*/ 1 w 104"/>
                    <a:gd name="T11" fmla="*/ 0 h 61"/>
                    <a:gd name="T12" fmla="*/ 0 w 104"/>
                    <a:gd name="T13" fmla="*/ 1 h 61"/>
                    <a:gd name="T14" fmla="*/ 0 w 104"/>
                    <a:gd name="T15" fmla="*/ 1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61"/>
                    <a:gd name="T26" fmla="*/ 104 w 104"/>
                    <a:gd name="T27" fmla="*/ 61 h 6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61">
                      <a:moveTo>
                        <a:pt x="0" y="61"/>
                      </a:moveTo>
                      <a:lnTo>
                        <a:pt x="44" y="47"/>
                      </a:lnTo>
                      <a:lnTo>
                        <a:pt x="72" y="33"/>
                      </a:lnTo>
                      <a:lnTo>
                        <a:pt x="90" y="21"/>
                      </a:lnTo>
                      <a:lnTo>
                        <a:pt x="104" y="0"/>
                      </a:lnTo>
                      <a:lnTo>
                        <a:pt x="72" y="21"/>
                      </a:lnTo>
                      <a:lnTo>
                        <a:pt x="34" y="42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" name="Freeform 269"/>
                <p:cNvSpPr>
                  <a:spLocks/>
                </p:cNvSpPr>
                <p:nvPr/>
              </p:nvSpPr>
              <p:spPr bwMode="auto">
                <a:xfrm>
                  <a:off x="1097" y="3369"/>
                  <a:ext cx="37" cy="27"/>
                </a:xfrm>
                <a:custGeom>
                  <a:avLst/>
                  <a:gdLst>
                    <a:gd name="T0" fmla="*/ 0 w 113"/>
                    <a:gd name="T1" fmla="*/ 1 h 80"/>
                    <a:gd name="T2" fmla="*/ 0 w 113"/>
                    <a:gd name="T3" fmla="*/ 1 h 80"/>
                    <a:gd name="T4" fmla="*/ 1 w 113"/>
                    <a:gd name="T5" fmla="*/ 1 h 80"/>
                    <a:gd name="T6" fmla="*/ 1 w 113"/>
                    <a:gd name="T7" fmla="*/ 0 h 80"/>
                    <a:gd name="T8" fmla="*/ 1 w 113"/>
                    <a:gd name="T9" fmla="*/ 0 h 80"/>
                    <a:gd name="T10" fmla="*/ 1 w 113"/>
                    <a:gd name="T11" fmla="*/ 0 h 80"/>
                    <a:gd name="T12" fmla="*/ 1 w 113"/>
                    <a:gd name="T13" fmla="*/ 0 h 80"/>
                    <a:gd name="T14" fmla="*/ 1 w 113"/>
                    <a:gd name="T15" fmla="*/ 1 h 80"/>
                    <a:gd name="T16" fmla="*/ 1 w 113"/>
                    <a:gd name="T17" fmla="*/ 1 h 80"/>
                    <a:gd name="T18" fmla="*/ 0 w 113"/>
                    <a:gd name="T19" fmla="*/ 1 h 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3"/>
                    <a:gd name="T31" fmla="*/ 0 h 80"/>
                    <a:gd name="T32" fmla="*/ 113 w 113"/>
                    <a:gd name="T33" fmla="*/ 80 h 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3" h="80">
                      <a:moveTo>
                        <a:pt x="0" y="80"/>
                      </a:moveTo>
                      <a:lnTo>
                        <a:pt x="38" y="69"/>
                      </a:lnTo>
                      <a:lnTo>
                        <a:pt x="56" y="56"/>
                      </a:lnTo>
                      <a:lnTo>
                        <a:pt x="88" y="39"/>
                      </a:lnTo>
                      <a:lnTo>
                        <a:pt x="113" y="17"/>
                      </a:lnTo>
                      <a:lnTo>
                        <a:pt x="113" y="0"/>
                      </a:lnTo>
                      <a:lnTo>
                        <a:pt x="85" y="27"/>
                      </a:lnTo>
                      <a:lnTo>
                        <a:pt x="66" y="42"/>
                      </a:lnTo>
                      <a:lnTo>
                        <a:pt x="44" y="59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9" name="Freeform 270"/>
                <p:cNvSpPr>
                  <a:spLocks/>
                </p:cNvSpPr>
                <p:nvPr/>
              </p:nvSpPr>
              <p:spPr bwMode="auto">
                <a:xfrm>
                  <a:off x="1026" y="3331"/>
                  <a:ext cx="6" cy="26"/>
                </a:xfrm>
                <a:custGeom>
                  <a:avLst/>
                  <a:gdLst>
                    <a:gd name="T0" fmla="*/ 0 w 17"/>
                    <a:gd name="T1" fmla="*/ 1 h 78"/>
                    <a:gd name="T2" fmla="*/ 0 w 17"/>
                    <a:gd name="T3" fmla="*/ 1 h 78"/>
                    <a:gd name="T4" fmla="*/ 0 w 17"/>
                    <a:gd name="T5" fmla="*/ 0 h 78"/>
                    <a:gd name="T6" fmla="*/ 0 w 17"/>
                    <a:gd name="T7" fmla="*/ 0 h 78"/>
                    <a:gd name="T8" fmla="*/ 0 w 17"/>
                    <a:gd name="T9" fmla="*/ 0 h 78"/>
                    <a:gd name="T10" fmla="*/ 0 w 17"/>
                    <a:gd name="T11" fmla="*/ 0 h 78"/>
                    <a:gd name="T12" fmla="*/ 0 w 17"/>
                    <a:gd name="T13" fmla="*/ 1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"/>
                    <a:gd name="T22" fmla="*/ 0 h 78"/>
                    <a:gd name="T23" fmla="*/ 17 w 17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" h="78">
                      <a:moveTo>
                        <a:pt x="0" y="78"/>
                      </a:moveTo>
                      <a:lnTo>
                        <a:pt x="16" y="71"/>
                      </a:lnTo>
                      <a:lnTo>
                        <a:pt x="17" y="37"/>
                      </a:lnTo>
                      <a:lnTo>
                        <a:pt x="17" y="19"/>
                      </a:lnTo>
                      <a:lnTo>
                        <a:pt x="17" y="0"/>
                      </a:lnTo>
                      <a:lnTo>
                        <a:pt x="9" y="22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0" name="Freeform 271"/>
                <p:cNvSpPr>
                  <a:spLocks/>
                </p:cNvSpPr>
                <p:nvPr/>
              </p:nvSpPr>
              <p:spPr bwMode="auto">
                <a:xfrm>
                  <a:off x="1034" y="3305"/>
                  <a:ext cx="5" cy="48"/>
                </a:xfrm>
                <a:custGeom>
                  <a:avLst/>
                  <a:gdLst>
                    <a:gd name="T0" fmla="*/ 0 w 16"/>
                    <a:gd name="T1" fmla="*/ 2 h 144"/>
                    <a:gd name="T2" fmla="*/ 0 w 16"/>
                    <a:gd name="T3" fmla="*/ 2 h 144"/>
                    <a:gd name="T4" fmla="*/ 0 w 16"/>
                    <a:gd name="T5" fmla="*/ 2 h 144"/>
                    <a:gd name="T6" fmla="*/ 0 w 16"/>
                    <a:gd name="T7" fmla="*/ 1 h 144"/>
                    <a:gd name="T8" fmla="*/ 0 w 16"/>
                    <a:gd name="T9" fmla="*/ 1 h 144"/>
                    <a:gd name="T10" fmla="*/ 0 w 16"/>
                    <a:gd name="T11" fmla="*/ 1 h 144"/>
                    <a:gd name="T12" fmla="*/ 0 w 16"/>
                    <a:gd name="T13" fmla="*/ 0 h 144"/>
                    <a:gd name="T14" fmla="*/ 0 w 16"/>
                    <a:gd name="T15" fmla="*/ 0 h 144"/>
                    <a:gd name="T16" fmla="*/ 0 w 16"/>
                    <a:gd name="T17" fmla="*/ 0 h 144"/>
                    <a:gd name="T18" fmla="*/ 0 w 16"/>
                    <a:gd name="T19" fmla="*/ 0 h 144"/>
                    <a:gd name="T20" fmla="*/ 0 w 16"/>
                    <a:gd name="T21" fmla="*/ 1 h 144"/>
                    <a:gd name="T22" fmla="*/ 0 w 16"/>
                    <a:gd name="T23" fmla="*/ 1 h 144"/>
                    <a:gd name="T24" fmla="*/ 0 w 16"/>
                    <a:gd name="T25" fmla="*/ 1 h 144"/>
                    <a:gd name="T26" fmla="*/ 0 w 16"/>
                    <a:gd name="T27" fmla="*/ 2 h 14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6"/>
                    <a:gd name="T43" fmla="*/ 0 h 144"/>
                    <a:gd name="T44" fmla="*/ 16 w 16"/>
                    <a:gd name="T45" fmla="*/ 144 h 14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6" h="144">
                      <a:moveTo>
                        <a:pt x="1" y="144"/>
                      </a:moveTo>
                      <a:lnTo>
                        <a:pt x="16" y="142"/>
                      </a:lnTo>
                      <a:lnTo>
                        <a:pt x="12" y="127"/>
                      </a:lnTo>
                      <a:lnTo>
                        <a:pt x="9" y="95"/>
                      </a:lnTo>
                      <a:lnTo>
                        <a:pt x="9" y="70"/>
                      </a:lnTo>
                      <a:lnTo>
                        <a:pt x="9" y="53"/>
                      </a:lnTo>
                      <a:lnTo>
                        <a:pt x="12" y="38"/>
                      </a:lnTo>
                      <a:lnTo>
                        <a:pt x="12" y="17"/>
                      </a:lnTo>
                      <a:lnTo>
                        <a:pt x="7" y="0"/>
                      </a:lnTo>
                      <a:lnTo>
                        <a:pt x="6" y="24"/>
                      </a:lnTo>
                      <a:lnTo>
                        <a:pt x="1" y="63"/>
                      </a:lnTo>
                      <a:lnTo>
                        <a:pt x="0" y="96"/>
                      </a:lnTo>
                      <a:lnTo>
                        <a:pt x="1" y="112"/>
                      </a:lnTo>
                      <a:lnTo>
                        <a:pt x="1" y="14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1" name="Freeform 272"/>
                <p:cNvSpPr>
                  <a:spLocks/>
                </p:cNvSpPr>
                <p:nvPr/>
              </p:nvSpPr>
              <p:spPr bwMode="auto">
                <a:xfrm>
                  <a:off x="1039" y="3294"/>
                  <a:ext cx="3" cy="55"/>
                </a:xfrm>
                <a:custGeom>
                  <a:avLst/>
                  <a:gdLst>
                    <a:gd name="T0" fmla="*/ 0 w 10"/>
                    <a:gd name="T1" fmla="*/ 2 h 164"/>
                    <a:gd name="T2" fmla="*/ 0 w 10"/>
                    <a:gd name="T3" fmla="*/ 2 h 164"/>
                    <a:gd name="T4" fmla="*/ 0 w 10"/>
                    <a:gd name="T5" fmla="*/ 1 h 164"/>
                    <a:gd name="T6" fmla="*/ 0 w 10"/>
                    <a:gd name="T7" fmla="*/ 1 h 164"/>
                    <a:gd name="T8" fmla="*/ 0 w 10"/>
                    <a:gd name="T9" fmla="*/ 1 h 164"/>
                    <a:gd name="T10" fmla="*/ 0 w 10"/>
                    <a:gd name="T11" fmla="*/ 1 h 164"/>
                    <a:gd name="T12" fmla="*/ 0 w 10"/>
                    <a:gd name="T13" fmla="*/ 1 h 164"/>
                    <a:gd name="T14" fmla="*/ 0 w 10"/>
                    <a:gd name="T15" fmla="*/ 0 h 164"/>
                    <a:gd name="T16" fmla="*/ 0 w 10"/>
                    <a:gd name="T17" fmla="*/ 0 h 164"/>
                    <a:gd name="T18" fmla="*/ 0 w 10"/>
                    <a:gd name="T19" fmla="*/ 0 h 164"/>
                    <a:gd name="T20" fmla="*/ 0 w 10"/>
                    <a:gd name="T21" fmla="*/ 1 h 164"/>
                    <a:gd name="T22" fmla="*/ 0 w 10"/>
                    <a:gd name="T23" fmla="*/ 1 h 164"/>
                    <a:gd name="T24" fmla="*/ 0 w 10"/>
                    <a:gd name="T25" fmla="*/ 1 h 164"/>
                    <a:gd name="T26" fmla="*/ 0 w 10"/>
                    <a:gd name="T27" fmla="*/ 2 h 164"/>
                    <a:gd name="T28" fmla="*/ 0 w 10"/>
                    <a:gd name="T29" fmla="*/ 2 h 164"/>
                    <a:gd name="T30" fmla="*/ 0 w 10"/>
                    <a:gd name="T31" fmla="*/ 2 h 16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"/>
                    <a:gd name="T49" fmla="*/ 0 h 164"/>
                    <a:gd name="T50" fmla="*/ 10 w 10"/>
                    <a:gd name="T51" fmla="*/ 164 h 16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" h="164">
                      <a:moveTo>
                        <a:pt x="4" y="164"/>
                      </a:moveTo>
                      <a:lnTo>
                        <a:pt x="1" y="128"/>
                      </a:lnTo>
                      <a:lnTo>
                        <a:pt x="1" y="110"/>
                      </a:lnTo>
                      <a:lnTo>
                        <a:pt x="1" y="96"/>
                      </a:lnTo>
                      <a:lnTo>
                        <a:pt x="4" y="76"/>
                      </a:lnTo>
                      <a:lnTo>
                        <a:pt x="4" y="60"/>
                      </a:lnTo>
                      <a:lnTo>
                        <a:pt x="4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4" y="19"/>
                      </a:lnTo>
                      <a:lnTo>
                        <a:pt x="9" y="44"/>
                      </a:lnTo>
                      <a:lnTo>
                        <a:pt x="10" y="69"/>
                      </a:lnTo>
                      <a:lnTo>
                        <a:pt x="10" y="99"/>
                      </a:lnTo>
                      <a:lnTo>
                        <a:pt x="7" y="122"/>
                      </a:lnTo>
                      <a:lnTo>
                        <a:pt x="7" y="140"/>
                      </a:lnTo>
                      <a:lnTo>
                        <a:pt x="4" y="16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2" name="Freeform 273"/>
                <p:cNvSpPr>
                  <a:spLocks/>
                </p:cNvSpPr>
                <p:nvPr/>
              </p:nvSpPr>
              <p:spPr bwMode="auto">
                <a:xfrm>
                  <a:off x="1030" y="3279"/>
                  <a:ext cx="4" cy="51"/>
                </a:xfrm>
                <a:custGeom>
                  <a:avLst/>
                  <a:gdLst>
                    <a:gd name="T0" fmla="*/ 0 w 12"/>
                    <a:gd name="T1" fmla="*/ 2 h 151"/>
                    <a:gd name="T2" fmla="*/ 0 w 12"/>
                    <a:gd name="T3" fmla="*/ 2 h 151"/>
                    <a:gd name="T4" fmla="*/ 0 w 12"/>
                    <a:gd name="T5" fmla="*/ 1 h 151"/>
                    <a:gd name="T6" fmla="*/ 0 w 12"/>
                    <a:gd name="T7" fmla="*/ 1 h 151"/>
                    <a:gd name="T8" fmla="*/ 0 w 12"/>
                    <a:gd name="T9" fmla="*/ 1 h 151"/>
                    <a:gd name="T10" fmla="*/ 0 w 12"/>
                    <a:gd name="T11" fmla="*/ 1 h 151"/>
                    <a:gd name="T12" fmla="*/ 0 w 12"/>
                    <a:gd name="T13" fmla="*/ 0 h 151"/>
                    <a:gd name="T14" fmla="*/ 0 w 12"/>
                    <a:gd name="T15" fmla="*/ 0 h 151"/>
                    <a:gd name="T16" fmla="*/ 0 w 12"/>
                    <a:gd name="T17" fmla="*/ 0 h 151"/>
                    <a:gd name="T18" fmla="*/ 0 w 12"/>
                    <a:gd name="T19" fmla="*/ 0 h 151"/>
                    <a:gd name="T20" fmla="*/ 0 w 12"/>
                    <a:gd name="T21" fmla="*/ 1 h 151"/>
                    <a:gd name="T22" fmla="*/ 0 w 12"/>
                    <a:gd name="T23" fmla="*/ 1 h 151"/>
                    <a:gd name="T24" fmla="*/ 0 w 12"/>
                    <a:gd name="T25" fmla="*/ 2 h 151"/>
                    <a:gd name="T26" fmla="*/ 0 w 12"/>
                    <a:gd name="T27" fmla="*/ 2 h 15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"/>
                    <a:gd name="T43" fmla="*/ 0 h 151"/>
                    <a:gd name="T44" fmla="*/ 12 w 12"/>
                    <a:gd name="T45" fmla="*/ 151 h 15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" h="151">
                      <a:moveTo>
                        <a:pt x="0" y="151"/>
                      </a:moveTo>
                      <a:lnTo>
                        <a:pt x="3" y="124"/>
                      </a:lnTo>
                      <a:lnTo>
                        <a:pt x="7" y="112"/>
                      </a:lnTo>
                      <a:lnTo>
                        <a:pt x="10" y="95"/>
                      </a:lnTo>
                      <a:lnTo>
                        <a:pt x="9" y="81"/>
                      </a:lnTo>
                      <a:lnTo>
                        <a:pt x="6" y="56"/>
                      </a:lnTo>
                      <a:lnTo>
                        <a:pt x="7" y="36"/>
                      </a:lnTo>
                      <a:lnTo>
                        <a:pt x="7" y="21"/>
                      </a:lnTo>
                      <a:lnTo>
                        <a:pt x="7" y="0"/>
                      </a:lnTo>
                      <a:lnTo>
                        <a:pt x="10" y="32"/>
                      </a:lnTo>
                      <a:lnTo>
                        <a:pt x="12" y="75"/>
                      </a:lnTo>
                      <a:lnTo>
                        <a:pt x="10" y="95"/>
                      </a:lnTo>
                      <a:lnTo>
                        <a:pt x="9" y="130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3" name="Freeform 274"/>
                <p:cNvSpPr>
                  <a:spLocks/>
                </p:cNvSpPr>
                <p:nvPr/>
              </p:nvSpPr>
              <p:spPr bwMode="auto">
                <a:xfrm>
                  <a:off x="930" y="3283"/>
                  <a:ext cx="18" cy="52"/>
                </a:xfrm>
                <a:custGeom>
                  <a:avLst/>
                  <a:gdLst>
                    <a:gd name="T0" fmla="*/ 1 w 54"/>
                    <a:gd name="T1" fmla="*/ 2 h 156"/>
                    <a:gd name="T2" fmla="*/ 1 w 54"/>
                    <a:gd name="T3" fmla="*/ 2 h 156"/>
                    <a:gd name="T4" fmla="*/ 1 w 54"/>
                    <a:gd name="T5" fmla="*/ 1 h 156"/>
                    <a:gd name="T6" fmla="*/ 1 w 54"/>
                    <a:gd name="T7" fmla="*/ 1 h 156"/>
                    <a:gd name="T8" fmla="*/ 0 w 54"/>
                    <a:gd name="T9" fmla="*/ 1 h 156"/>
                    <a:gd name="T10" fmla="*/ 0 w 54"/>
                    <a:gd name="T11" fmla="*/ 0 h 156"/>
                    <a:gd name="T12" fmla="*/ 0 w 54"/>
                    <a:gd name="T13" fmla="*/ 0 h 156"/>
                    <a:gd name="T14" fmla="*/ 0 w 54"/>
                    <a:gd name="T15" fmla="*/ 0 h 156"/>
                    <a:gd name="T16" fmla="*/ 0 w 54"/>
                    <a:gd name="T17" fmla="*/ 0 h 156"/>
                    <a:gd name="T18" fmla="*/ 0 w 54"/>
                    <a:gd name="T19" fmla="*/ 1 h 156"/>
                    <a:gd name="T20" fmla="*/ 0 w 54"/>
                    <a:gd name="T21" fmla="*/ 1 h 156"/>
                    <a:gd name="T22" fmla="*/ 1 w 54"/>
                    <a:gd name="T23" fmla="*/ 1 h 156"/>
                    <a:gd name="T24" fmla="*/ 1 w 54"/>
                    <a:gd name="T25" fmla="*/ 2 h 156"/>
                    <a:gd name="T26" fmla="*/ 1 w 54"/>
                    <a:gd name="T27" fmla="*/ 2 h 1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"/>
                    <a:gd name="T43" fmla="*/ 0 h 156"/>
                    <a:gd name="T44" fmla="*/ 54 w 54"/>
                    <a:gd name="T45" fmla="*/ 156 h 1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" h="156">
                      <a:moveTo>
                        <a:pt x="50" y="156"/>
                      </a:moveTo>
                      <a:lnTo>
                        <a:pt x="54" y="123"/>
                      </a:lnTo>
                      <a:lnTo>
                        <a:pt x="52" y="99"/>
                      </a:lnTo>
                      <a:lnTo>
                        <a:pt x="44" y="67"/>
                      </a:lnTo>
                      <a:lnTo>
                        <a:pt x="32" y="41"/>
                      </a:lnTo>
                      <a:lnTo>
                        <a:pt x="19" y="23"/>
                      </a:lnTo>
                      <a:lnTo>
                        <a:pt x="11" y="9"/>
                      </a:lnTo>
                      <a:lnTo>
                        <a:pt x="0" y="0"/>
                      </a:lnTo>
                      <a:lnTo>
                        <a:pt x="13" y="23"/>
                      </a:lnTo>
                      <a:lnTo>
                        <a:pt x="28" y="48"/>
                      </a:lnTo>
                      <a:lnTo>
                        <a:pt x="38" y="67"/>
                      </a:lnTo>
                      <a:lnTo>
                        <a:pt x="45" y="110"/>
                      </a:lnTo>
                      <a:lnTo>
                        <a:pt x="48" y="135"/>
                      </a:lnTo>
                      <a:lnTo>
                        <a:pt x="50" y="15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4" name="Freeform 275"/>
                <p:cNvSpPr>
                  <a:spLocks/>
                </p:cNvSpPr>
                <p:nvPr/>
              </p:nvSpPr>
              <p:spPr bwMode="auto">
                <a:xfrm>
                  <a:off x="927" y="3262"/>
                  <a:ext cx="21" cy="49"/>
                </a:xfrm>
                <a:custGeom>
                  <a:avLst/>
                  <a:gdLst>
                    <a:gd name="T0" fmla="*/ 1 w 63"/>
                    <a:gd name="T1" fmla="*/ 2 h 147"/>
                    <a:gd name="T2" fmla="*/ 1 w 63"/>
                    <a:gd name="T3" fmla="*/ 1 h 147"/>
                    <a:gd name="T4" fmla="*/ 0 w 63"/>
                    <a:gd name="T5" fmla="*/ 1 h 147"/>
                    <a:gd name="T6" fmla="*/ 0 w 63"/>
                    <a:gd name="T7" fmla="*/ 1 h 147"/>
                    <a:gd name="T8" fmla="*/ 0 w 63"/>
                    <a:gd name="T9" fmla="*/ 0 h 147"/>
                    <a:gd name="T10" fmla="*/ 0 w 63"/>
                    <a:gd name="T11" fmla="*/ 0 h 147"/>
                    <a:gd name="T12" fmla="*/ 0 w 63"/>
                    <a:gd name="T13" fmla="*/ 0 h 147"/>
                    <a:gd name="T14" fmla="*/ 0 w 63"/>
                    <a:gd name="T15" fmla="*/ 0 h 147"/>
                    <a:gd name="T16" fmla="*/ 0 w 63"/>
                    <a:gd name="T17" fmla="*/ 1 h 147"/>
                    <a:gd name="T18" fmla="*/ 0 w 63"/>
                    <a:gd name="T19" fmla="*/ 1 h 147"/>
                    <a:gd name="T20" fmla="*/ 1 w 63"/>
                    <a:gd name="T21" fmla="*/ 1 h 147"/>
                    <a:gd name="T22" fmla="*/ 1 w 63"/>
                    <a:gd name="T23" fmla="*/ 1 h 147"/>
                    <a:gd name="T24" fmla="*/ 1 w 63"/>
                    <a:gd name="T25" fmla="*/ 1 h 147"/>
                    <a:gd name="T26" fmla="*/ 1 w 63"/>
                    <a:gd name="T27" fmla="*/ 2 h 14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3"/>
                    <a:gd name="T43" fmla="*/ 0 h 147"/>
                    <a:gd name="T44" fmla="*/ 63 w 63"/>
                    <a:gd name="T45" fmla="*/ 147 h 14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3" h="147">
                      <a:moveTo>
                        <a:pt x="63" y="147"/>
                      </a:moveTo>
                      <a:lnTo>
                        <a:pt x="50" y="103"/>
                      </a:lnTo>
                      <a:lnTo>
                        <a:pt x="31" y="76"/>
                      </a:lnTo>
                      <a:lnTo>
                        <a:pt x="22" y="62"/>
                      </a:lnTo>
                      <a:lnTo>
                        <a:pt x="13" y="39"/>
                      </a:lnTo>
                      <a:lnTo>
                        <a:pt x="9" y="23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2" y="57"/>
                      </a:lnTo>
                      <a:lnTo>
                        <a:pt x="38" y="72"/>
                      </a:lnTo>
                      <a:lnTo>
                        <a:pt x="53" y="96"/>
                      </a:lnTo>
                      <a:lnTo>
                        <a:pt x="57" y="107"/>
                      </a:lnTo>
                      <a:lnTo>
                        <a:pt x="61" y="117"/>
                      </a:lnTo>
                      <a:lnTo>
                        <a:pt x="63" y="14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Freeform 276"/>
                <p:cNvSpPr>
                  <a:spLocks/>
                </p:cNvSpPr>
                <p:nvPr/>
              </p:nvSpPr>
              <p:spPr bwMode="auto">
                <a:xfrm>
                  <a:off x="1034" y="3257"/>
                  <a:ext cx="2" cy="47"/>
                </a:xfrm>
                <a:custGeom>
                  <a:avLst/>
                  <a:gdLst>
                    <a:gd name="T0" fmla="*/ 0 w 7"/>
                    <a:gd name="T1" fmla="*/ 2 h 140"/>
                    <a:gd name="T2" fmla="*/ 0 w 7"/>
                    <a:gd name="T3" fmla="*/ 1 h 140"/>
                    <a:gd name="T4" fmla="*/ 0 w 7"/>
                    <a:gd name="T5" fmla="*/ 1 h 140"/>
                    <a:gd name="T6" fmla="*/ 0 w 7"/>
                    <a:gd name="T7" fmla="*/ 1 h 140"/>
                    <a:gd name="T8" fmla="*/ 0 w 7"/>
                    <a:gd name="T9" fmla="*/ 0 h 140"/>
                    <a:gd name="T10" fmla="*/ 0 w 7"/>
                    <a:gd name="T11" fmla="*/ 0 h 140"/>
                    <a:gd name="T12" fmla="*/ 0 w 7"/>
                    <a:gd name="T13" fmla="*/ 0 h 140"/>
                    <a:gd name="T14" fmla="*/ 0 w 7"/>
                    <a:gd name="T15" fmla="*/ 0 h 140"/>
                    <a:gd name="T16" fmla="*/ 0 w 7"/>
                    <a:gd name="T17" fmla="*/ 1 h 140"/>
                    <a:gd name="T18" fmla="*/ 0 w 7"/>
                    <a:gd name="T19" fmla="*/ 1 h 140"/>
                    <a:gd name="T20" fmla="*/ 0 w 7"/>
                    <a:gd name="T21" fmla="*/ 2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"/>
                    <a:gd name="T34" fmla="*/ 0 h 140"/>
                    <a:gd name="T35" fmla="*/ 7 w 7"/>
                    <a:gd name="T36" fmla="*/ 140 h 1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" h="140">
                      <a:moveTo>
                        <a:pt x="6" y="140"/>
                      </a:moveTo>
                      <a:lnTo>
                        <a:pt x="1" y="106"/>
                      </a:lnTo>
                      <a:lnTo>
                        <a:pt x="0" y="80"/>
                      </a:lnTo>
                      <a:lnTo>
                        <a:pt x="0" y="53"/>
                      </a:lnTo>
                      <a:lnTo>
                        <a:pt x="1" y="30"/>
                      </a:lnTo>
                      <a:lnTo>
                        <a:pt x="1" y="20"/>
                      </a:lnTo>
                      <a:lnTo>
                        <a:pt x="1" y="0"/>
                      </a:lnTo>
                      <a:lnTo>
                        <a:pt x="6" y="34"/>
                      </a:lnTo>
                      <a:lnTo>
                        <a:pt x="7" y="66"/>
                      </a:lnTo>
                      <a:lnTo>
                        <a:pt x="7" y="94"/>
                      </a:lnTo>
                      <a:lnTo>
                        <a:pt x="6" y="14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" name="Freeform 277"/>
                <p:cNvSpPr>
                  <a:spLocks/>
                </p:cNvSpPr>
                <p:nvPr/>
              </p:nvSpPr>
              <p:spPr bwMode="auto">
                <a:xfrm>
                  <a:off x="1037" y="3251"/>
                  <a:ext cx="2" cy="46"/>
                </a:xfrm>
                <a:custGeom>
                  <a:avLst/>
                  <a:gdLst>
                    <a:gd name="T0" fmla="*/ 0 w 7"/>
                    <a:gd name="T1" fmla="*/ 2 h 139"/>
                    <a:gd name="T2" fmla="*/ 0 w 7"/>
                    <a:gd name="T3" fmla="*/ 1 h 139"/>
                    <a:gd name="T4" fmla="*/ 0 w 7"/>
                    <a:gd name="T5" fmla="*/ 1 h 139"/>
                    <a:gd name="T6" fmla="*/ 0 w 7"/>
                    <a:gd name="T7" fmla="*/ 1 h 139"/>
                    <a:gd name="T8" fmla="*/ 0 w 7"/>
                    <a:gd name="T9" fmla="*/ 1 h 139"/>
                    <a:gd name="T10" fmla="*/ 0 w 7"/>
                    <a:gd name="T11" fmla="*/ 0 h 139"/>
                    <a:gd name="T12" fmla="*/ 0 w 7"/>
                    <a:gd name="T13" fmla="*/ 0 h 139"/>
                    <a:gd name="T14" fmla="*/ 0 w 7"/>
                    <a:gd name="T15" fmla="*/ 0 h 139"/>
                    <a:gd name="T16" fmla="*/ 0 w 7"/>
                    <a:gd name="T17" fmla="*/ 1 h 139"/>
                    <a:gd name="T18" fmla="*/ 0 w 7"/>
                    <a:gd name="T19" fmla="*/ 1 h 139"/>
                    <a:gd name="T20" fmla="*/ 0 w 7"/>
                    <a:gd name="T21" fmla="*/ 1 h 139"/>
                    <a:gd name="T22" fmla="*/ 0 w 7"/>
                    <a:gd name="T23" fmla="*/ 2 h 1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"/>
                    <a:gd name="T37" fmla="*/ 0 h 139"/>
                    <a:gd name="T38" fmla="*/ 7 w 7"/>
                    <a:gd name="T39" fmla="*/ 139 h 1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" h="139">
                      <a:moveTo>
                        <a:pt x="7" y="139"/>
                      </a:moveTo>
                      <a:lnTo>
                        <a:pt x="3" y="122"/>
                      </a:lnTo>
                      <a:lnTo>
                        <a:pt x="3" y="104"/>
                      </a:lnTo>
                      <a:lnTo>
                        <a:pt x="1" y="83"/>
                      </a:lnTo>
                      <a:lnTo>
                        <a:pt x="0" y="53"/>
                      </a:lnTo>
                      <a:lnTo>
                        <a:pt x="1" y="29"/>
                      </a:lnTo>
                      <a:lnTo>
                        <a:pt x="0" y="0"/>
                      </a:lnTo>
                      <a:lnTo>
                        <a:pt x="7" y="33"/>
                      </a:lnTo>
                      <a:lnTo>
                        <a:pt x="7" y="54"/>
                      </a:lnTo>
                      <a:lnTo>
                        <a:pt x="7" y="88"/>
                      </a:lnTo>
                      <a:lnTo>
                        <a:pt x="7" y="107"/>
                      </a:lnTo>
                      <a:lnTo>
                        <a:pt x="7" y="13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7" name="Freeform 278"/>
                <p:cNvSpPr>
                  <a:spLocks/>
                </p:cNvSpPr>
                <p:nvPr/>
              </p:nvSpPr>
              <p:spPr bwMode="auto">
                <a:xfrm>
                  <a:off x="852" y="3371"/>
                  <a:ext cx="32" cy="50"/>
                </a:xfrm>
                <a:custGeom>
                  <a:avLst/>
                  <a:gdLst>
                    <a:gd name="T0" fmla="*/ 0 w 95"/>
                    <a:gd name="T1" fmla="*/ 2 h 150"/>
                    <a:gd name="T2" fmla="*/ 0 w 95"/>
                    <a:gd name="T3" fmla="*/ 2 h 150"/>
                    <a:gd name="T4" fmla="*/ 0 w 95"/>
                    <a:gd name="T5" fmla="*/ 2 h 150"/>
                    <a:gd name="T6" fmla="*/ 0 w 95"/>
                    <a:gd name="T7" fmla="*/ 1 h 150"/>
                    <a:gd name="T8" fmla="*/ 1 w 95"/>
                    <a:gd name="T9" fmla="*/ 1 h 150"/>
                    <a:gd name="T10" fmla="*/ 1 w 95"/>
                    <a:gd name="T11" fmla="*/ 1 h 150"/>
                    <a:gd name="T12" fmla="*/ 1 w 95"/>
                    <a:gd name="T13" fmla="*/ 0 h 150"/>
                    <a:gd name="T14" fmla="*/ 1 w 95"/>
                    <a:gd name="T15" fmla="*/ 0 h 150"/>
                    <a:gd name="T16" fmla="*/ 1 w 95"/>
                    <a:gd name="T17" fmla="*/ 0 h 150"/>
                    <a:gd name="T18" fmla="*/ 1 w 95"/>
                    <a:gd name="T19" fmla="*/ 0 h 150"/>
                    <a:gd name="T20" fmla="*/ 1 w 95"/>
                    <a:gd name="T21" fmla="*/ 0 h 150"/>
                    <a:gd name="T22" fmla="*/ 1 w 95"/>
                    <a:gd name="T23" fmla="*/ 0 h 150"/>
                    <a:gd name="T24" fmla="*/ 1 w 95"/>
                    <a:gd name="T25" fmla="*/ 0 h 150"/>
                    <a:gd name="T26" fmla="*/ 1 w 95"/>
                    <a:gd name="T27" fmla="*/ 1 h 150"/>
                    <a:gd name="T28" fmla="*/ 1 w 95"/>
                    <a:gd name="T29" fmla="*/ 1 h 150"/>
                    <a:gd name="T30" fmla="*/ 0 w 95"/>
                    <a:gd name="T31" fmla="*/ 1 h 150"/>
                    <a:gd name="T32" fmla="*/ 0 w 95"/>
                    <a:gd name="T33" fmla="*/ 1 h 150"/>
                    <a:gd name="T34" fmla="*/ 0 w 95"/>
                    <a:gd name="T35" fmla="*/ 2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5"/>
                    <a:gd name="T55" fmla="*/ 0 h 150"/>
                    <a:gd name="T56" fmla="*/ 95 w 95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5" h="150">
                      <a:moveTo>
                        <a:pt x="0" y="150"/>
                      </a:moveTo>
                      <a:lnTo>
                        <a:pt x="4" y="138"/>
                      </a:lnTo>
                      <a:lnTo>
                        <a:pt x="13" y="125"/>
                      </a:lnTo>
                      <a:lnTo>
                        <a:pt x="20" y="111"/>
                      </a:lnTo>
                      <a:lnTo>
                        <a:pt x="41" y="82"/>
                      </a:lnTo>
                      <a:lnTo>
                        <a:pt x="55" y="61"/>
                      </a:lnTo>
                      <a:lnTo>
                        <a:pt x="67" y="35"/>
                      </a:lnTo>
                      <a:lnTo>
                        <a:pt x="74" y="21"/>
                      </a:lnTo>
                      <a:lnTo>
                        <a:pt x="82" y="0"/>
                      </a:lnTo>
                      <a:lnTo>
                        <a:pt x="76" y="22"/>
                      </a:lnTo>
                      <a:lnTo>
                        <a:pt x="80" y="24"/>
                      </a:lnTo>
                      <a:lnTo>
                        <a:pt x="95" y="17"/>
                      </a:lnTo>
                      <a:lnTo>
                        <a:pt x="76" y="39"/>
                      </a:lnTo>
                      <a:lnTo>
                        <a:pt x="66" y="50"/>
                      </a:lnTo>
                      <a:lnTo>
                        <a:pt x="52" y="74"/>
                      </a:lnTo>
                      <a:lnTo>
                        <a:pt x="39" y="89"/>
                      </a:lnTo>
                      <a:lnTo>
                        <a:pt x="26" y="109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8" name="Freeform 279"/>
                <p:cNvSpPr>
                  <a:spLocks/>
                </p:cNvSpPr>
                <p:nvPr/>
              </p:nvSpPr>
              <p:spPr bwMode="auto">
                <a:xfrm>
                  <a:off x="1002" y="3317"/>
                  <a:ext cx="25" cy="9"/>
                </a:xfrm>
                <a:custGeom>
                  <a:avLst/>
                  <a:gdLst>
                    <a:gd name="T0" fmla="*/ 1 w 73"/>
                    <a:gd name="T1" fmla="*/ 0 h 27"/>
                    <a:gd name="T2" fmla="*/ 1 w 73"/>
                    <a:gd name="T3" fmla="*/ 0 h 27"/>
                    <a:gd name="T4" fmla="*/ 1 w 73"/>
                    <a:gd name="T5" fmla="*/ 0 h 27"/>
                    <a:gd name="T6" fmla="*/ 0 w 73"/>
                    <a:gd name="T7" fmla="*/ 0 h 27"/>
                    <a:gd name="T8" fmla="*/ 0 w 73"/>
                    <a:gd name="T9" fmla="*/ 0 h 27"/>
                    <a:gd name="T10" fmla="*/ 0 w 73"/>
                    <a:gd name="T11" fmla="*/ 0 h 27"/>
                    <a:gd name="T12" fmla="*/ 0 w 73"/>
                    <a:gd name="T13" fmla="*/ 0 h 27"/>
                    <a:gd name="T14" fmla="*/ 0 w 73"/>
                    <a:gd name="T15" fmla="*/ 0 h 27"/>
                    <a:gd name="T16" fmla="*/ 1 w 73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27"/>
                    <a:gd name="T29" fmla="*/ 73 w 73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27">
                      <a:moveTo>
                        <a:pt x="73" y="27"/>
                      </a:moveTo>
                      <a:lnTo>
                        <a:pt x="62" y="16"/>
                      </a:lnTo>
                      <a:lnTo>
                        <a:pt x="47" y="9"/>
                      </a:lnTo>
                      <a:lnTo>
                        <a:pt x="37" y="6"/>
                      </a:lnTo>
                      <a:lnTo>
                        <a:pt x="13" y="16"/>
                      </a:lnTo>
                      <a:lnTo>
                        <a:pt x="0" y="16"/>
                      </a:lnTo>
                      <a:lnTo>
                        <a:pt x="22" y="3"/>
                      </a:lnTo>
                      <a:lnTo>
                        <a:pt x="26" y="0"/>
                      </a:lnTo>
                      <a:lnTo>
                        <a:pt x="73" y="2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9" name="Freeform 280"/>
                <p:cNvSpPr>
                  <a:spLocks/>
                </p:cNvSpPr>
                <p:nvPr/>
              </p:nvSpPr>
              <p:spPr bwMode="auto">
                <a:xfrm>
                  <a:off x="901" y="3227"/>
                  <a:ext cx="28" cy="54"/>
                </a:xfrm>
                <a:custGeom>
                  <a:avLst/>
                  <a:gdLst>
                    <a:gd name="T0" fmla="*/ 1 w 84"/>
                    <a:gd name="T1" fmla="*/ 2 h 160"/>
                    <a:gd name="T2" fmla="*/ 1 w 84"/>
                    <a:gd name="T3" fmla="*/ 2 h 160"/>
                    <a:gd name="T4" fmla="*/ 1 w 84"/>
                    <a:gd name="T5" fmla="*/ 1 h 160"/>
                    <a:gd name="T6" fmla="*/ 1 w 84"/>
                    <a:gd name="T7" fmla="*/ 1 h 160"/>
                    <a:gd name="T8" fmla="*/ 0 w 84"/>
                    <a:gd name="T9" fmla="*/ 1 h 160"/>
                    <a:gd name="T10" fmla="*/ 0 w 84"/>
                    <a:gd name="T11" fmla="*/ 0 h 160"/>
                    <a:gd name="T12" fmla="*/ 0 w 84"/>
                    <a:gd name="T13" fmla="*/ 0 h 160"/>
                    <a:gd name="T14" fmla="*/ 0 w 84"/>
                    <a:gd name="T15" fmla="*/ 0 h 160"/>
                    <a:gd name="T16" fmla="*/ 1 w 84"/>
                    <a:gd name="T17" fmla="*/ 1 h 160"/>
                    <a:gd name="T18" fmla="*/ 1 w 84"/>
                    <a:gd name="T19" fmla="*/ 1 h 160"/>
                    <a:gd name="T20" fmla="*/ 1 w 84"/>
                    <a:gd name="T21" fmla="*/ 2 h 160"/>
                    <a:gd name="T22" fmla="*/ 1 w 84"/>
                    <a:gd name="T23" fmla="*/ 2 h 1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4"/>
                    <a:gd name="T37" fmla="*/ 0 h 160"/>
                    <a:gd name="T38" fmla="*/ 84 w 84"/>
                    <a:gd name="T39" fmla="*/ 160 h 1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4" h="160">
                      <a:moveTo>
                        <a:pt x="84" y="160"/>
                      </a:moveTo>
                      <a:lnTo>
                        <a:pt x="72" y="132"/>
                      </a:lnTo>
                      <a:lnTo>
                        <a:pt x="62" y="117"/>
                      </a:lnTo>
                      <a:lnTo>
                        <a:pt x="43" y="89"/>
                      </a:lnTo>
                      <a:lnTo>
                        <a:pt x="28" y="57"/>
                      </a:lnTo>
                      <a:lnTo>
                        <a:pt x="15" y="33"/>
                      </a:lnTo>
                      <a:lnTo>
                        <a:pt x="0" y="0"/>
                      </a:lnTo>
                      <a:lnTo>
                        <a:pt x="28" y="33"/>
                      </a:lnTo>
                      <a:lnTo>
                        <a:pt x="41" y="60"/>
                      </a:lnTo>
                      <a:lnTo>
                        <a:pt x="52" y="92"/>
                      </a:lnTo>
                      <a:lnTo>
                        <a:pt x="69" y="122"/>
                      </a:lnTo>
                      <a:lnTo>
                        <a:pt x="84" y="16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0" name="Freeform 281"/>
                <p:cNvSpPr>
                  <a:spLocks/>
                </p:cNvSpPr>
                <p:nvPr/>
              </p:nvSpPr>
              <p:spPr bwMode="auto">
                <a:xfrm>
                  <a:off x="886" y="3203"/>
                  <a:ext cx="37" cy="58"/>
                </a:xfrm>
                <a:custGeom>
                  <a:avLst/>
                  <a:gdLst>
                    <a:gd name="T0" fmla="*/ 1 w 112"/>
                    <a:gd name="T1" fmla="*/ 2 h 175"/>
                    <a:gd name="T2" fmla="*/ 1 w 112"/>
                    <a:gd name="T3" fmla="*/ 2 h 175"/>
                    <a:gd name="T4" fmla="*/ 1 w 112"/>
                    <a:gd name="T5" fmla="*/ 1 h 175"/>
                    <a:gd name="T6" fmla="*/ 1 w 112"/>
                    <a:gd name="T7" fmla="*/ 1 h 175"/>
                    <a:gd name="T8" fmla="*/ 0 w 112"/>
                    <a:gd name="T9" fmla="*/ 1 h 175"/>
                    <a:gd name="T10" fmla="*/ 0 w 112"/>
                    <a:gd name="T11" fmla="*/ 0 h 175"/>
                    <a:gd name="T12" fmla="*/ 0 w 112"/>
                    <a:gd name="T13" fmla="*/ 0 h 175"/>
                    <a:gd name="T14" fmla="*/ 0 w 112"/>
                    <a:gd name="T15" fmla="*/ 0 h 175"/>
                    <a:gd name="T16" fmla="*/ 1 w 112"/>
                    <a:gd name="T17" fmla="*/ 1 h 175"/>
                    <a:gd name="T18" fmla="*/ 1 w 112"/>
                    <a:gd name="T19" fmla="*/ 1 h 175"/>
                    <a:gd name="T20" fmla="*/ 1 w 112"/>
                    <a:gd name="T21" fmla="*/ 1 h 175"/>
                    <a:gd name="T22" fmla="*/ 1 w 112"/>
                    <a:gd name="T23" fmla="*/ 2 h 175"/>
                    <a:gd name="T24" fmla="*/ 1 w 112"/>
                    <a:gd name="T25" fmla="*/ 2 h 1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12"/>
                    <a:gd name="T40" fmla="*/ 0 h 175"/>
                    <a:gd name="T41" fmla="*/ 112 w 112"/>
                    <a:gd name="T42" fmla="*/ 175 h 1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12" h="175">
                      <a:moveTo>
                        <a:pt x="112" y="175"/>
                      </a:moveTo>
                      <a:lnTo>
                        <a:pt x="98" y="141"/>
                      </a:lnTo>
                      <a:lnTo>
                        <a:pt x="79" y="97"/>
                      </a:lnTo>
                      <a:lnTo>
                        <a:pt x="53" y="79"/>
                      </a:lnTo>
                      <a:lnTo>
                        <a:pt x="30" y="54"/>
                      </a:lnTo>
                      <a:lnTo>
                        <a:pt x="9" y="26"/>
                      </a:lnTo>
                      <a:lnTo>
                        <a:pt x="0" y="0"/>
                      </a:lnTo>
                      <a:lnTo>
                        <a:pt x="18" y="24"/>
                      </a:lnTo>
                      <a:lnTo>
                        <a:pt x="41" y="54"/>
                      </a:lnTo>
                      <a:lnTo>
                        <a:pt x="63" y="74"/>
                      </a:lnTo>
                      <a:lnTo>
                        <a:pt x="74" y="97"/>
                      </a:lnTo>
                      <a:lnTo>
                        <a:pt x="106" y="136"/>
                      </a:lnTo>
                      <a:lnTo>
                        <a:pt x="112" y="17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1" name="Freeform 282"/>
                <p:cNvSpPr>
                  <a:spLocks/>
                </p:cNvSpPr>
                <p:nvPr/>
              </p:nvSpPr>
              <p:spPr bwMode="auto">
                <a:xfrm>
                  <a:off x="870" y="3167"/>
                  <a:ext cx="21" cy="40"/>
                </a:xfrm>
                <a:custGeom>
                  <a:avLst/>
                  <a:gdLst>
                    <a:gd name="T0" fmla="*/ 1 w 63"/>
                    <a:gd name="T1" fmla="*/ 1 h 120"/>
                    <a:gd name="T2" fmla="*/ 1 w 63"/>
                    <a:gd name="T3" fmla="*/ 1 h 120"/>
                    <a:gd name="T4" fmla="*/ 0 w 63"/>
                    <a:gd name="T5" fmla="*/ 1 h 120"/>
                    <a:gd name="T6" fmla="*/ 0 w 63"/>
                    <a:gd name="T7" fmla="*/ 1 h 120"/>
                    <a:gd name="T8" fmla="*/ 0 w 63"/>
                    <a:gd name="T9" fmla="*/ 0 h 120"/>
                    <a:gd name="T10" fmla="*/ 0 w 63"/>
                    <a:gd name="T11" fmla="*/ 0 h 120"/>
                    <a:gd name="T12" fmla="*/ 0 w 63"/>
                    <a:gd name="T13" fmla="*/ 0 h 120"/>
                    <a:gd name="T14" fmla="*/ 0 w 63"/>
                    <a:gd name="T15" fmla="*/ 0 h 120"/>
                    <a:gd name="T16" fmla="*/ 0 w 63"/>
                    <a:gd name="T17" fmla="*/ 1 h 120"/>
                    <a:gd name="T18" fmla="*/ 0 w 63"/>
                    <a:gd name="T19" fmla="*/ 1 h 120"/>
                    <a:gd name="T20" fmla="*/ 1 w 63"/>
                    <a:gd name="T21" fmla="*/ 1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120"/>
                    <a:gd name="T35" fmla="*/ 63 w 63"/>
                    <a:gd name="T36" fmla="*/ 120 h 1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120">
                      <a:moveTo>
                        <a:pt x="63" y="120"/>
                      </a:moveTo>
                      <a:lnTo>
                        <a:pt x="44" y="99"/>
                      </a:lnTo>
                      <a:lnTo>
                        <a:pt x="28" y="82"/>
                      </a:lnTo>
                      <a:lnTo>
                        <a:pt x="14" y="57"/>
                      </a:lnTo>
                      <a:lnTo>
                        <a:pt x="9" y="38"/>
                      </a:lnTo>
                      <a:lnTo>
                        <a:pt x="8" y="22"/>
                      </a:lnTo>
                      <a:lnTo>
                        <a:pt x="0" y="0"/>
                      </a:lnTo>
                      <a:lnTo>
                        <a:pt x="12" y="24"/>
                      </a:lnTo>
                      <a:lnTo>
                        <a:pt x="21" y="54"/>
                      </a:lnTo>
                      <a:lnTo>
                        <a:pt x="31" y="78"/>
                      </a:lnTo>
                      <a:lnTo>
                        <a:pt x="63" y="12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2" name="Freeform 283"/>
                <p:cNvSpPr>
                  <a:spLocks/>
                </p:cNvSpPr>
                <p:nvPr/>
              </p:nvSpPr>
              <p:spPr bwMode="auto">
                <a:xfrm>
                  <a:off x="971" y="3221"/>
                  <a:ext cx="8" cy="71"/>
                </a:xfrm>
                <a:custGeom>
                  <a:avLst/>
                  <a:gdLst>
                    <a:gd name="T0" fmla="*/ 0 w 25"/>
                    <a:gd name="T1" fmla="*/ 3 h 213"/>
                    <a:gd name="T2" fmla="*/ 0 w 25"/>
                    <a:gd name="T3" fmla="*/ 2 h 213"/>
                    <a:gd name="T4" fmla="*/ 0 w 25"/>
                    <a:gd name="T5" fmla="*/ 2 h 213"/>
                    <a:gd name="T6" fmla="*/ 0 w 25"/>
                    <a:gd name="T7" fmla="*/ 1 h 213"/>
                    <a:gd name="T8" fmla="*/ 0 w 25"/>
                    <a:gd name="T9" fmla="*/ 1 h 213"/>
                    <a:gd name="T10" fmla="*/ 0 w 25"/>
                    <a:gd name="T11" fmla="*/ 0 h 213"/>
                    <a:gd name="T12" fmla="*/ 0 w 25"/>
                    <a:gd name="T13" fmla="*/ 0 h 213"/>
                    <a:gd name="T14" fmla="*/ 0 w 25"/>
                    <a:gd name="T15" fmla="*/ 0 h 213"/>
                    <a:gd name="T16" fmla="*/ 0 w 25"/>
                    <a:gd name="T17" fmla="*/ 0 h 213"/>
                    <a:gd name="T18" fmla="*/ 0 w 25"/>
                    <a:gd name="T19" fmla="*/ 0 h 213"/>
                    <a:gd name="T20" fmla="*/ 0 w 25"/>
                    <a:gd name="T21" fmla="*/ 0 h 213"/>
                    <a:gd name="T22" fmla="*/ 0 w 25"/>
                    <a:gd name="T23" fmla="*/ 1 h 213"/>
                    <a:gd name="T24" fmla="*/ 0 w 25"/>
                    <a:gd name="T25" fmla="*/ 1 h 213"/>
                    <a:gd name="T26" fmla="*/ 0 w 25"/>
                    <a:gd name="T27" fmla="*/ 2 h 213"/>
                    <a:gd name="T28" fmla="*/ 0 w 25"/>
                    <a:gd name="T29" fmla="*/ 2 h 213"/>
                    <a:gd name="T30" fmla="*/ 0 w 25"/>
                    <a:gd name="T31" fmla="*/ 3 h 21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5"/>
                    <a:gd name="T49" fmla="*/ 0 h 213"/>
                    <a:gd name="T50" fmla="*/ 25 w 25"/>
                    <a:gd name="T51" fmla="*/ 213 h 21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5" h="213">
                      <a:moveTo>
                        <a:pt x="3" y="213"/>
                      </a:moveTo>
                      <a:lnTo>
                        <a:pt x="3" y="174"/>
                      </a:lnTo>
                      <a:lnTo>
                        <a:pt x="0" y="139"/>
                      </a:lnTo>
                      <a:lnTo>
                        <a:pt x="4" y="103"/>
                      </a:lnTo>
                      <a:lnTo>
                        <a:pt x="10" y="62"/>
                      </a:lnTo>
                      <a:lnTo>
                        <a:pt x="16" y="29"/>
                      </a:lnTo>
                      <a:lnTo>
                        <a:pt x="12" y="9"/>
                      </a:lnTo>
                      <a:lnTo>
                        <a:pt x="22" y="0"/>
                      </a:lnTo>
                      <a:lnTo>
                        <a:pt x="19" y="11"/>
                      </a:lnTo>
                      <a:lnTo>
                        <a:pt x="19" y="23"/>
                      </a:lnTo>
                      <a:lnTo>
                        <a:pt x="25" y="32"/>
                      </a:lnTo>
                      <a:lnTo>
                        <a:pt x="19" y="58"/>
                      </a:lnTo>
                      <a:lnTo>
                        <a:pt x="16" y="104"/>
                      </a:lnTo>
                      <a:lnTo>
                        <a:pt x="12" y="139"/>
                      </a:lnTo>
                      <a:lnTo>
                        <a:pt x="12" y="167"/>
                      </a:lnTo>
                      <a:lnTo>
                        <a:pt x="3" y="213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" name="Freeform 284"/>
                <p:cNvSpPr>
                  <a:spLocks/>
                </p:cNvSpPr>
                <p:nvPr/>
              </p:nvSpPr>
              <p:spPr bwMode="auto">
                <a:xfrm>
                  <a:off x="969" y="3185"/>
                  <a:ext cx="3" cy="68"/>
                </a:xfrm>
                <a:custGeom>
                  <a:avLst/>
                  <a:gdLst>
                    <a:gd name="T0" fmla="*/ 0 w 9"/>
                    <a:gd name="T1" fmla="*/ 3 h 202"/>
                    <a:gd name="T2" fmla="*/ 0 w 9"/>
                    <a:gd name="T3" fmla="*/ 2 h 202"/>
                    <a:gd name="T4" fmla="*/ 0 w 9"/>
                    <a:gd name="T5" fmla="*/ 2 h 202"/>
                    <a:gd name="T6" fmla="*/ 0 w 9"/>
                    <a:gd name="T7" fmla="*/ 2 h 202"/>
                    <a:gd name="T8" fmla="*/ 0 w 9"/>
                    <a:gd name="T9" fmla="*/ 1 h 202"/>
                    <a:gd name="T10" fmla="*/ 0 w 9"/>
                    <a:gd name="T11" fmla="*/ 1 h 202"/>
                    <a:gd name="T12" fmla="*/ 0 w 9"/>
                    <a:gd name="T13" fmla="*/ 0 h 202"/>
                    <a:gd name="T14" fmla="*/ 0 w 9"/>
                    <a:gd name="T15" fmla="*/ 0 h 202"/>
                    <a:gd name="T16" fmla="*/ 0 w 9"/>
                    <a:gd name="T17" fmla="*/ 1 h 202"/>
                    <a:gd name="T18" fmla="*/ 0 w 9"/>
                    <a:gd name="T19" fmla="*/ 1 h 202"/>
                    <a:gd name="T20" fmla="*/ 0 w 9"/>
                    <a:gd name="T21" fmla="*/ 1 h 202"/>
                    <a:gd name="T22" fmla="*/ 0 w 9"/>
                    <a:gd name="T23" fmla="*/ 2 h 202"/>
                    <a:gd name="T24" fmla="*/ 0 w 9"/>
                    <a:gd name="T25" fmla="*/ 3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202"/>
                    <a:gd name="T41" fmla="*/ 9 w 9"/>
                    <a:gd name="T42" fmla="*/ 202 h 20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202">
                      <a:moveTo>
                        <a:pt x="2" y="202"/>
                      </a:moveTo>
                      <a:lnTo>
                        <a:pt x="3" y="166"/>
                      </a:lnTo>
                      <a:lnTo>
                        <a:pt x="5" y="152"/>
                      </a:lnTo>
                      <a:lnTo>
                        <a:pt x="6" y="131"/>
                      </a:lnTo>
                      <a:lnTo>
                        <a:pt x="3" y="98"/>
                      </a:lnTo>
                      <a:lnTo>
                        <a:pt x="0" y="67"/>
                      </a:lnTo>
                      <a:lnTo>
                        <a:pt x="0" y="37"/>
                      </a:lnTo>
                      <a:lnTo>
                        <a:pt x="3" y="0"/>
                      </a:lnTo>
                      <a:lnTo>
                        <a:pt x="6" y="52"/>
                      </a:lnTo>
                      <a:lnTo>
                        <a:pt x="9" y="88"/>
                      </a:lnTo>
                      <a:lnTo>
                        <a:pt x="9" y="119"/>
                      </a:lnTo>
                      <a:lnTo>
                        <a:pt x="9" y="159"/>
                      </a:lnTo>
                      <a:lnTo>
                        <a:pt x="2" y="20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Freeform 285"/>
                <p:cNvSpPr>
                  <a:spLocks/>
                </p:cNvSpPr>
                <p:nvPr/>
              </p:nvSpPr>
              <p:spPr bwMode="auto">
                <a:xfrm>
                  <a:off x="972" y="3164"/>
                  <a:ext cx="4" cy="55"/>
                </a:xfrm>
                <a:custGeom>
                  <a:avLst/>
                  <a:gdLst>
                    <a:gd name="T0" fmla="*/ 0 w 13"/>
                    <a:gd name="T1" fmla="*/ 2 h 165"/>
                    <a:gd name="T2" fmla="*/ 0 w 13"/>
                    <a:gd name="T3" fmla="*/ 2 h 165"/>
                    <a:gd name="T4" fmla="*/ 0 w 13"/>
                    <a:gd name="T5" fmla="*/ 1 h 165"/>
                    <a:gd name="T6" fmla="*/ 0 w 13"/>
                    <a:gd name="T7" fmla="*/ 1 h 165"/>
                    <a:gd name="T8" fmla="*/ 0 w 13"/>
                    <a:gd name="T9" fmla="*/ 0 h 165"/>
                    <a:gd name="T10" fmla="*/ 0 w 13"/>
                    <a:gd name="T11" fmla="*/ 0 h 165"/>
                    <a:gd name="T12" fmla="*/ 0 w 13"/>
                    <a:gd name="T13" fmla="*/ 1 h 165"/>
                    <a:gd name="T14" fmla="*/ 0 w 13"/>
                    <a:gd name="T15" fmla="*/ 1 h 165"/>
                    <a:gd name="T16" fmla="*/ 0 w 13"/>
                    <a:gd name="T17" fmla="*/ 2 h 1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65"/>
                    <a:gd name="T29" fmla="*/ 13 w 13"/>
                    <a:gd name="T30" fmla="*/ 165 h 1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65">
                      <a:moveTo>
                        <a:pt x="7" y="165"/>
                      </a:moveTo>
                      <a:lnTo>
                        <a:pt x="0" y="124"/>
                      </a:lnTo>
                      <a:lnTo>
                        <a:pt x="3" y="85"/>
                      </a:lnTo>
                      <a:lnTo>
                        <a:pt x="4" y="53"/>
                      </a:lnTo>
                      <a:lnTo>
                        <a:pt x="3" y="35"/>
                      </a:lnTo>
                      <a:lnTo>
                        <a:pt x="4" y="0"/>
                      </a:lnTo>
                      <a:lnTo>
                        <a:pt x="13" y="42"/>
                      </a:lnTo>
                      <a:lnTo>
                        <a:pt x="9" y="103"/>
                      </a:lnTo>
                      <a:lnTo>
                        <a:pt x="7" y="165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5" name="Freeform 286"/>
                <p:cNvSpPr>
                  <a:spLocks/>
                </p:cNvSpPr>
                <p:nvPr/>
              </p:nvSpPr>
              <p:spPr bwMode="auto">
                <a:xfrm>
                  <a:off x="1027" y="3177"/>
                  <a:ext cx="7" cy="80"/>
                </a:xfrm>
                <a:custGeom>
                  <a:avLst/>
                  <a:gdLst>
                    <a:gd name="T0" fmla="*/ 0 w 19"/>
                    <a:gd name="T1" fmla="*/ 3 h 240"/>
                    <a:gd name="T2" fmla="*/ 0 w 19"/>
                    <a:gd name="T3" fmla="*/ 3 h 240"/>
                    <a:gd name="T4" fmla="*/ 0 w 19"/>
                    <a:gd name="T5" fmla="*/ 2 h 240"/>
                    <a:gd name="T6" fmla="*/ 0 w 19"/>
                    <a:gd name="T7" fmla="*/ 2 h 240"/>
                    <a:gd name="T8" fmla="*/ 0 w 19"/>
                    <a:gd name="T9" fmla="*/ 1 h 240"/>
                    <a:gd name="T10" fmla="*/ 0 w 19"/>
                    <a:gd name="T11" fmla="*/ 1 h 240"/>
                    <a:gd name="T12" fmla="*/ 0 w 19"/>
                    <a:gd name="T13" fmla="*/ 0 h 240"/>
                    <a:gd name="T14" fmla="*/ 0 w 19"/>
                    <a:gd name="T15" fmla="*/ 0 h 240"/>
                    <a:gd name="T16" fmla="*/ 0 w 19"/>
                    <a:gd name="T17" fmla="*/ 1 h 240"/>
                    <a:gd name="T18" fmla="*/ 0 w 19"/>
                    <a:gd name="T19" fmla="*/ 1 h 240"/>
                    <a:gd name="T20" fmla="*/ 0 w 19"/>
                    <a:gd name="T21" fmla="*/ 2 h 240"/>
                    <a:gd name="T22" fmla="*/ 0 w 19"/>
                    <a:gd name="T23" fmla="*/ 2 h 240"/>
                    <a:gd name="T24" fmla="*/ 0 w 19"/>
                    <a:gd name="T25" fmla="*/ 3 h 24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9"/>
                    <a:gd name="T40" fmla="*/ 0 h 240"/>
                    <a:gd name="T41" fmla="*/ 19 w 19"/>
                    <a:gd name="T42" fmla="*/ 240 h 24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9" h="240">
                      <a:moveTo>
                        <a:pt x="19" y="240"/>
                      </a:moveTo>
                      <a:lnTo>
                        <a:pt x="10" y="209"/>
                      </a:lnTo>
                      <a:lnTo>
                        <a:pt x="10" y="177"/>
                      </a:lnTo>
                      <a:lnTo>
                        <a:pt x="7" y="142"/>
                      </a:lnTo>
                      <a:lnTo>
                        <a:pt x="6" y="103"/>
                      </a:lnTo>
                      <a:lnTo>
                        <a:pt x="3" y="67"/>
                      </a:lnTo>
                      <a:lnTo>
                        <a:pt x="0" y="39"/>
                      </a:lnTo>
                      <a:lnTo>
                        <a:pt x="1" y="0"/>
                      </a:lnTo>
                      <a:lnTo>
                        <a:pt x="6" y="49"/>
                      </a:lnTo>
                      <a:lnTo>
                        <a:pt x="10" y="101"/>
                      </a:lnTo>
                      <a:lnTo>
                        <a:pt x="19" y="158"/>
                      </a:lnTo>
                      <a:lnTo>
                        <a:pt x="19" y="190"/>
                      </a:lnTo>
                      <a:lnTo>
                        <a:pt x="19" y="24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6" name="Freeform 287"/>
                <p:cNvSpPr>
                  <a:spLocks/>
                </p:cNvSpPr>
                <p:nvPr/>
              </p:nvSpPr>
              <p:spPr bwMode="auto">
                <a:xfrm>
                  <a:off x="1032" y="3201"/>
                  <a:ext cx="5" cy="50"/>
                </a:xfrm>
                <a:custGeom>
                  <a:avLst/>
                  <a:gdLst>
                    <a:gd name="T0" fmla="*/ 0 w 15"/>
                    <a:gd name="T1" fmla="*/ 2 h 152"/>
                    <a:gd name="T2" fmla="*/ 0 w 15"/>
                    <a:gd name="T3" fmla="*/ 1 h 152"/>
                    <a:gd name="T4" fmla="*/ 0 w 15"/>
                    <a:gd name="T5" fmla="*/ 1 h 152"/>
                    <a:gd name="T6" fmla="*/ 0 w 15"/>
                    <a:gd name="T7" fmla="*/ 0 h 152"/>
                    <a:gd name="T8" fmla="*/ 0 w 15"/>
                    <a:gd name="T9" fmla="*/ 0 h 152"/>
                    <a:gd name="T10" fmla="*/ 0 w 15"/>
                    <a:gd name="T11" fmla="*/ 0 h 152"/>
                    <a:gd name="T12" fmla="*/ 0 w 15"/>
                    <a:gd name="T13" fmla="*/ 0 h 152"/>
                    <a:gd name="T14" fmla="*/ 0 w 15"/>
                    <a:gd name="T15" fmla="*/ 0 h 152"/>
                    <a:gd name="T16" fmla="*/ 0 w 15"/>
                    <a:gd name="T17" fmla="*/ 0 h 152"/>
                    <a:gd name="T18" fmla="*/ 0 w 15"/>
                    <a:gd name="T19" fmla="*/ 0 h 152"/>
                    <a:gd name="T20" fmla="*/ 0 w 15"/>
                    <a:gd name="T21" fmla="*/ 1 h 152"/>
                    <a:gd name="T22" fmla="*/ 0 w 15"/>
                    <a:gd name="T23" fmla="*/ 1 h 152"/>
                    <a:gd name="T24" fmla="*/ 0 w 15"/>
                    <a:gd name="T25" fmla="*/ 2 h 152"/>
                    <a:gd name="T26" fmla="*/ 0 w 15"/>
                    <a:gd name="T27" fmla="*/ 2 h 1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5"/>
                    <a:gd name="T43" fmla="*/ 0 h 152"/>
                    <a:gd name="T44" fmla="*/ 15 w 15"/>
                    <a:gd name="T45" fmla="*/ 152 h 15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5" h="152">
                      <a:moveTo>
                        <a:pt x="11" y="152"/>
                      </a:moveTo>
                      <a:lnTo>
                        <a:pt x="11" y="110"/>
                      </a:lnTo>
                      <a:lnTo>
                        <a:pt x="6" y="67"/>
                      </a:lnTo>
                      <a:lnTo>
                        <a:pt x="3" y="41"/>
                      </a:lnTo>
                      <a:lnTo>
                        <a:pt x="2" y="16"/>
                      </a:lnTo>
                      <a:lnTo>
                        <a:pt x="0" y="0"/>
                      </a:lnTo>
                      <a:lnTo>
                        <a:pt x="5" y="14"/>
                      </a:lnTo>
                      <a:lnTo>
                        <a:pt x="9" y="20"/>
                      </a:lnTo>
                      <a:lnTo>
                        <a:pt x="9" y="34"/>
                      </a:lnTo>
                      <a:lnTo>
                        <a:pt x="12" y="35"/>
                      </a:lnTo>
                      <a:lnTo>
                        <a:pt x="11" y="64"/>
                      </a:lnTo>
                      <a:lnTo>
                        <a:pt x="14" y="95"/>
                      </a:lnTo>
                      <a:lnTo>
                        <a:pt x="15" y="127"/>
                      </a:lnTo>
                      <a:lnTo>
                        <a:pt x="11" y="15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7" name="Freeform 288"/>
                <p:cNvSpPr>
                  <a:spLocks/>
                </p:cNvSpPr>
                <p:nvPr/>
              </p:nvSpPr>
              <p:spPr bwMode="auto">
                <a:xfrm>
                  <a:off x="1159" y="3306"/>
                  <a:ext cx="6" cy="51"/>
                </a:xfrm>
                <a:custGeom>
                  <a:avLst/>
                  <a:gdLst>
                    <a:gd name="T0" fmla="*/ 0 w 18"/>
                    <a:gd name="T1" fmla="*/ 2 h 151"/>
                    <a:gd name="T2" fmla="*/ 0 w 18"/>
                    <a:gd name="T3" fmla="*/ 2 h 151"/>
                    <a:gd name="T4" fmla="*/ 0 w 18"/>
                    <a:gd name="T5" fmla="*/ 1 h 151"/>
                    <a:gd name="T6" fmla="*/ 0 w 18"/>
                    <a:gd name="T7" fmla="*/ 1 h 151"/>
                    <a:gd name="T8" fmla="*/ 0 w 18"/>
                    <a:gd name="T9" fmla="*/ 0 h 151"/>
                    <a:gd name="T10" fmla="*/ 0 w 18"/>
                    <a:gd name="T11" fmla="*/ 0 h 151"/>
                    <a:gd name="T12" fmla="*/ 0 w 18"/>
                    <a:gd name="T13" fmla="*/ 0 h 151"/>
                    <a:gd name="T14" fmla="*/ 0 w 18"/>
                    <a:gd name="T15" fmla="*/ 1 h 151"/>
                    <a:gd name="T16" fmla="*/ 0 w 18"/>
                    <a:gd name="T17" fmla="*/ 1 h 151"/>
                    <a:gd name="T18" fmla="*/ 0 w 18"/>
                    <a:gd name="T19" fmla="*/ 2 h 1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"/>
                    <a:gd name="T31" fmla="*/ 0 h 151"/>
                    <a:gd name="T32" fmla="*/ 18 w 18"/>
                    <a:gd name="T33" fmla="*/ 151 h 1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" h="151">
                      <a:moveTo>
                        <a:pt x="15" y="151"/>
                      </a:moveTo>
                      <a:lnTo>
                        <a:pt x="9" y="119"/>
                      </a:lnTo>
                      <a:lnTo>
                        <a:pt x="9" y="78"/>
                      </a:lnTo>
                      <a:lnTo>
                        <a:pt x="3" y="55"/>
                      </a:lnTo>
                      <a:lnTo>
                        <a:pt x="2" y="27"/>
                      </a:lnTo>
                      <a:lnTo>
                        <a:pt x="0" y="0"/>
                      </a:lnTo>
                      <a:lnTo>
                        <a:pt x="9" y="39"/>
                      </a:lnTo>
                      <a:lnTo>
                        <a:pt x="15" y="78"/>
                      </a:lnTo>
                      <a:lnTo>
                        <a:pt x="18" y="105"/>
                      </a:lnTo>
                      <a:lnTo>
                        <a:pt x="15" y="15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8" name="Freeform 289"/>
                <p:cNvSpPr>
                  <a:spLocks/>
                </p:cNvSpPr>
                <p:nvPr/>
              </p:nvSpPr>
              <p:spPr bwMode="auto">
                <a:xfrm>
                  <a:off x="1161" y="3299"/>
                  <a:ext cx="11" cy="50"/>
                </a:xfrm>
                <a:custGeom>
                  <a:avLst/>
                  <a:gdLst>
                    <a:gd name="T0" fmla="*/ 0 w 33"/>
                    <a:gd name="T1" fmla="*/ 2 h 150"/>
                    <a:gd name="T2" fmla="*/ 0 w 33"/>
                    <a:gd name="T3" fmla="*/ 1 h 150"/>
                    <a:gd name="T4" fmla="*/ 0 w 33"/>
                    <a:gd name="T5" fmla="*/ 1 h 150"/>
                    <a:gd name="T6" fmla="*/ 0 w 33"/>
                    <a:gd name="T7" fmla="*/ 0 h 150"/>
                    <a:gd name="T8" fmla="*/ 0 w 33"/>
                    <a:gd name="T9" fmla="*/ 0 h 150"/>
                    <a:gd name="T10" fmla="*/ 0 w 33"/>
                    <a:gd name="T11" fmla="*/ 0 h 150"/>
                    <a:gd name="T12" fmla="*/ 0 w 33"/>
                    <a:gd name="T13" fmla="*/ 1 h 150"/>
                    <a:gd name="T14" fmla="*/ 0 w 33"/>
                    <a:gd name="T15" fmla="*/ 1 h 150"/>
                    <a:gd name="T16" fmla="*/ 0 w 33"/>
                    <a:gd name="T17" fmla="*/ 2 h 1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"/>
                    <a:gd name="T28" fmla="*/ 0 h 150"/>
                    <a:gd name="T29" fmla="*/ 33 w 33"/>
                    <a:gd name="T30" fmla="*/ 150 h 1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" h="150">
                      <a:moveTo>
                        <a:pt x="28" y="150"/>
                      </a:moveTo>
                      <a:lnTo>
                        <a:pt x="21" y="110"/>
                      </a:lnTo>
                      <a:lnTo>
                        <a:pt x="15" y="71"/>
                      </a:lnTo>
                      <a:lnTo>
                        <a:pt x="8" y="39"/>
                      </a:lnTo>
                      <a:lnTo>
                        <a:pt x="0" y="0"/>
                      </a:lnTo>
                      <a:lnTo>
                        <a:pt x="15" y="33"/>
                      </a:lnTo>
                      <a:lnTo>
                        <a:pt x="30" y="79"/>
                      </a:lnTo>
                      <a:lnTo>
                        <a:pt x="33" y="103"/>
                      </a:lnTo>
                      <a:lnTo>
                        <a:pt x="28" y="15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9" name="Freeform 290"/>
                <p:cNvSpPr>
                  <a:spLocks/>
                </p:cNvSpPr>
                <p:nvPr/>
              </p:nvSpPr>
              <p:spPr bwMode="auto">
                <a:xfrm>
                  <a:off x="1144" y="3254"/>
                  <a:ext cx="13" cy="49"/>
                </a:xfrm>
                <a:custGeom>
                  <a:avLst/>
                  <a:gdLst>
                    <a:gd name="T0" fmla="*/ 0 w 41"/>
                    <a:gd name="T1" fmla="*/ 2 h 148"/>
                    <a:gd name="T2" fmla="*/ 0 w 41"/>
                    <a:gd name="T3" fmla="*/ 1 h 148"/>
                    <a:gd name="T4" fmla="*/ 0 w 41"/>
                    <a:gd name="T5" fmla="*/ 1 h 148"/>
                    <a:gd name="T6" fmla="*/ 0 w 41"/>
                    <a:gd name="T7" fmla="*/ 0 h 148"/>
                    <a:gd name="T8" fmla="*/ 0 w 41"/>
                    <a:gd name="T9" fmla="*/ 0 h 148"/>
                    <a:gd name="T10" fmla="*/ 0 w 41"/>
                    <a:gd name="T11" fmla="*/ 0 h 148"/>
                    <a:gd name="T12" fmla="*/ 0 w 41"/>
                    <a:gd name="T13" fmla="*/ 1 h 148"/>
                    <a:gd name="T14" fmla="*/ 0 w 41"/>
                    <a:gd name="T15" fmla="*/ 1 h 148"/>
                    <a:gd name="T16" fmla="*/ 0 w 41"/>
                    <a:gd name="T17" fmla="*/ 2 h 1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1"/>
                    <a:gd name="T28" fmla="*/ 0 h 148"/>
                    <a:gd name="T29" fmla="*/ 41 w 41"/>
                    <a:gd name="T30" fmla="*/ 148 h 1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1" h="148">
                      <a:moveTo>
                        <a:pt x="41" y="148"/>
                      </a:moveTo>
                      <a:lnTo>
                        <a:pt x="32" y="120"/>
                      </a:lnTo>
                      <a:lnTo>
                        <a:pt x="22" y="75"/>
                      </a:lnTo>
                      <a:lnTo>
                        <a:pt x="10" y="36"/>
                      </a:lnTo>
                      <a:lnTo>
                        <a:pt x="0" y="0"/>
                      </a:lnTo>
                      <a:lnTo>
                        <a:pt x="16" y="35"/>
                      </a:lnTo>
                      <a:lnTo>
                        <a:pt x="32" y="77"/>
                      </a:lnTo>
                      <a:lnTo>
                        <a:pt x="38" y="120"/>
                      </a:lnTo>
                      <a:lnTo>
                        <a:pt x="41" y="148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0" name="Freeform 291"/>
                <p:cNvSpPr>
                  <a:spLocks/>
                </p:cNvSpPr>
                <p:nvPr/>
              </p:nvSpPr>
              <p:spPr bwMode="auto">
                <a:xfrm>
                  <a:off x="1139" y="3226"/>
                  <a:ext cx="19" cy="73"/>
                </a:xfrm>
                <a:custGeom>
                  <a:avLst/>
                  <a:gdLst>
                    <a:gd name="T0" fmla="*/ 1 w 58"/>
                    <a:gd name="T1" fmla="*/ 3 h 219"/>
                    <a:gd name="T2" fmla="*/ 1 w 58"/>
                    <a:gd name="T3" fmla="*/ 2 h 219"/>
                    <a:gd name="T4" fmla="*/ 1 w 58"/>
                    <a:gd name="T5" fmla="*/ 2 h 219"/>
                    <a:gd name="T6" fmla="*/ 0 w 58"/>
                    <a:gd name="T7" fmla="*/ 1 h 219"/>
                    <a:gd name="T8" fmla="*/ 0 w 58"/>
                    <a:gd name="T9" fmla="*/ 1 h 219"/>
                    <a:gd name="T10" fmla="*/ 0 w 58"/>
                    <a:gd name="T11" fmla="*/ 1 h 219"/>
                    <a:gd name="T12" fmla="*/ 0 w 58"/>
                    <a:gd name="T13" fmla="*/ 0 h 219"/>
                    <a:gd name="T14" fmla="*/ 0 w 58"/>
                    <a:gd name="T15" fmla="*/ 0 h 219"/>
                    <a:gd name="T16" fmla="*/ 0 w 58"/>
                    <a:gd name="T17" fmla="*/ 0 h 219"/>
                    <a:gd name="T18" fmla="*/ 0 w 58"/>
                    <a:gd name="T19" fmla="*/ 0 h 219"/>
                    <a:gd name="T20" fmla="*/ 0 w 58"/>
                    <a:gd name="T21" fmla="*/ 1 h 219"/>
                    <a:gd name="T22" fmla="*/ 0 w 58"/>
                    <a:gd name="T23" fmla="*/ 1 h 219"/>
                    <a:gd name="T24" fmla="*/ 0 w 58"/>
                    <a:gd name="T25" fmla="*/ 1 h 219"/>
                    <a:gd name="T26" fmla="*/ 0 w 58"/>
                    <a:gd name="T27" fmla="*/ 1 h 219"/>
                    <a:gd name="T28" fmla="*/ 1 w 58"/>
                    <a:gd name="T29" fmla="*/ 2 h 219"/>
                    <a:gd name="T30" fmla="*/ 1 w 58"/>
                    <a:gd name="T31" fmla="*/ 3 h 21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8"/>
                    <a:gd name="T49" fmla="*/ 0 h 219"/>
                    <a:gd name="T50" fmla="*/ 58 w 58"/>
                    <a:gd name="T51" fmla="*/ 219 h 21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8" h="219">
                      <a:moveTo>
                        <a:pt x="58" y="219"/>
                      </a:moveTo>
                      <a:lnTo>
                        <a:pt x="58" y="181"/>
                      </a:lnTo>
                      <a:lnTo>
                        <a:pt x="49" y="145"/>
                      </a:lnTo>
                      <a:lnTo>
                        <a:pt x="40" y="113"/>
                      </a:lnTo>
                      <a:lnTo>
                        <a:pt x="22" y="85"/>
                      </a:lnTo>
                      <a:lnTo>
                        <a:pt x="12" y="59"/>
                      </a:lnTo>
                      <a:lnTo>
                        <a:pt x="8" y="39"/>
                      </a:lnTo>
                      <a:lnTo>
                        <a:pt x="6" y="18"/>
                      </a:lnTo>
                      <a:lnTo>
                        <a:pt x="0" y="0"/>
                      </a:lnTo>
                      <a:lnTo>
                        <a:pt x="18" y="31"/>
                      </a:lnTo>
                      <a:lnTo>
                        <a:pt x="21" y="50"/>
                      </a:lnTo>
                      <a:lnTo>
                        <a:pt x="25" y="71"/>
                      </a:lnTo>
                      <a:lnTo>
                        <a:pt x="28" y="75"/>
                      </a:lnTo>
                      <a:lnTo>
                        <a:pt x="37" y="102"/>
                      </a:lnTo>
                      <a:lnTo>
                        <a:pt x="47" y="137"/>
                      </a:lnTo>
                      <a:lnTo>
                        <a:pt x="58" y="21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1" name="Freeform 292"/>
                <p:cNvSpPr>
                  <a:spLocks/>
                </p:cNvSpPr>
                <p:nvPr/>
              </p:nvSpPr>
              <p:spPr bwMode="auto">
                <a:xfrm>
                  <a:off x="1109" y="3184"/>
                  <a:ext cx="31" cy="57"/>
                </a:xfrm>
                <a:custGeom>
                  <a:avLst/>
                  <a:gdLst>
                    <a:gd name="T0" fmla="*/ 1 w 93"/>
                    <a:gd name="T1" fmla="*/ 2 h 169"/>
                    <a:gd name="T2" fmla="*/ 1 w 93"/>
                    <a:gd name="T3" fmla="*/ 2 h 169"/>
                    <a:gd name="T4" fmla="*/ 1 w 93"/>
                    <a:gd name="T5" fmla="*/ 1 h 169"/>
                    <a:gd name="T6" fmla="*/ 0 w 93"/>
                    <a:gd name="T7" fmla="*/ 1 h 169"/>
                    <a:gd name="T8" fmla="*/ 0 w 93"/>
                    <a:gd name="T9" fmla="*/ 0 h 169"/>
                    <a:gd name="T10" fmla="*/ 0 w 93"/>
                    <a:gd name="T11" fmla="*/ 0 h 169"/>
                    <a:gd name="T12" fmla="*/ 0 w 93"/>
                    <a:gd name="T13" fmla="*/ 0 h 169"/>
                    <a:gd name="T14" fmla="*/ 0 w 93"/>
                    <a:gd name="T15" fmla="*/ 1 h 169"/>
                    <a:gd name="T16" fmla="*/ 1 w 93"/>
                    <a:gd name="T17" fmla="*/ 1 h 169"/>
                    <a:gd name="T18" fmla="*/ 1 w 93"/>
                    <a:gd name="T19" fmla="*/ 1 h 169"/>
                    <a:gd name="T20" fmla="*/ 1 w 93"/>
                    <a:gd name="T21" fmla="*/ 2 h 169"/>
                    <a:gd name="T22" fmla="*/ 1 w 93"/>
                    <a:gd name="T23" fmla="*/ 2 h 1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3"/>
                    <a:gd name="T37" fmla="*/ 0 h 169"/>
                    <a:gd name="T38" fmla="*/ 93 w 93"/>
                    <a:gd name="T39" fmla="*/ 169 h 16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3" h="169">
                      <a:moveTo>
                        <a:pt x="90" y="169"/>
                      </a:moveTo>
                      <a:lnTo>
                        <a:pt x="75" y="134"/>
                      </a:lnTo>
                      <a:lnTo>
                        <a:pt x="47" y="95"/>
                      </a:lnTo>
                      <a:lnTo>
                        <a:pt x="37" y="57"/>
                      </a:lnTo>
                      <a:lnTo>
                        <a:pt x="21" y="32"/>
                      </a:lnTo>
                      <a:lnTo>
                        <a:pt x="0" y="0"/>
                      </a:lnTo>
                      <a:lnTo>
                        <a:pt x="21" y="25"/>
                      </a:lnTo>
                      <a:lnTo>
                        <a:pt x="40" y="50"/>
                      </a:lnTo>
                      <a:lnTo>
                        <a:pt x="56" y="78"/>
                      </a:lnTo>
                      <a:lnTo>
                        <a:pt x="59" y="100"/>
                      </a:lnTo>
                      <a:lnTo>
                        <a:pt x="93" y="134"/>
                      </a:lnTo>
                      <a:lnTo>
                        <a:pt x="90" y="169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2" name="Freeform 293"/>
                <p:cNvSpPr>
                  <a:spLocks/>
                </p:cNvSpPr>
                <p:nvPr/>
              </p:nvSpPr>
              <p:spPr bwMode="auto">
                <a:xfrm>
                  <a:off x="1173" y="3266"/>
                  <a:ext cx="21" cy="61"/>
                </a:xfrm>
                <a:custGeom>
                  <a:avLst/>
                  <a:gdLst>
                    <a:gd name="T0" fmla="*/ 0 w 64"/>
                    <a:gd name="T1" fmla="*/ 2 h 184"/>
                    <a:gd name="T2" fmla="*/ 0 w 64"/>
                    <a:gd name="T3" fmla="*/ 2 h 184"/>
                    <a:gd name="T4" fmla="*/ 0 w 64"/>
                    <a:gd name="T5" fmla="*/ 2 h 184"/>
                    <a:gd name="T6" fmla="*/ 0 w 64"/>
                    <a:gd name="T7" fmla="*/ 1 h 184"/>
                    <a:gd name="T8" fmla="*/ 1 w 64"/>
                    <a:gd name="T9" fmla="*/ 1 h 184"/>
                    <a:gd name="T10" fmla="*/ 1 w 64"/>
                    <a:gd name="T11" fmla="*/ 0 h 184"/>
                    <a:gd name="T12" fmla="*/ 1 w 64"/>
                    <a:gd name="T13" fmla="*/ 0 h 184"/>
                    <a:gd name="T14" fmla="*/ 1 w 64"/>
                    <a:gd name="T15" fmla="*/ 0 h 184"/>
                    <a:gd name="T16" fmla="*/ 1 w 64"/>
                    <a:gd name="T17" fmla="*/ 0 h 184"/>
                    <a:gd name="T18" fmla="*/ 1 w 64"/>
                    <a:gd name="T19" fmla="*/ 0 h 184"/>
                    <a:gd name="T20" fmla="*/ 1 w 64"/>
                    <a:gd name="T21" fmla="*/ 0 h 184"/>
                    <a:gd name="T22" fmla="*/ 1 w 64"/>
                    <a:gd name="T23" fmla="*/ 1 h 184"/>
                    <a:gd name="T24" fmla="*/ 0 w 64"/>
                    <a:gd name="T25" fmla="*/ 2 h 184"/>
                    <a:gd name="T26" fmla="*/ 0 w 64"/>
                    <a:gd name="T27" fmla="*/ 2 h 1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4"/>
                    <a:gd name="T43" fmla="*/ 0 h 184"/>
                    <a:gd name="T44" fmla="*/ 64 w 64"/>
                    <a:gd name="T45" fmla="*/ 184 h 1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4" h="184">
                      <a:moveTo>
                        <a:pt x="6" y="184"/>
                      </a:moveTo>
                      <a:lnTo>
                        <a:pt x="0" y="163"/>
                      </a:lnTo>
                      <a:lnTo>
                        <a:pt x="15" y="132"/>
                      </a:lnTo>
                      <a:lnTo>
                        <a:pt x="32" y="93"/>
                      </a:lnTo>
                      <a:lnTo>
                        <a:pt x="50" y="49"/>
                      </a:lnTo>
                      <a:lnTo>
                        <a:pt x="57" y="26"/>
                      </a:lnTo>
                      <a:lnTo>
                        <a:pt x="56" y="12"/>
                      </a:lnTo>
                      <a:lnTo>
                        <a:pt x="60" y="0"/>
                      </a:lnTo>
                      <a:lnTo>
                        <a:pt x="60" y="14"/>
                      </a:lnTo>
                      <a:lnTo>
                        <a:pt x="64" y="26"/>
                      </a:lnTo>
                      <a:lnTo>
                        <a:pt x="60" y="39"/>
                      </a:lnTo>
                      <a:lnTo>
                        <a:pt x="45" y="75"/>
                      </a:lnTo>
                      <a:lnTo>
                        <a:pt x="26" y="125"/>
                      </a:lnTo>
                      <a:lnTo>
                        <a:pt x="6" y="18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3" name="Freeform 294"/>
                <p:cNvSpPr>
                  <a:spLocks/>
                </p:cNvSpPr>
                <p:nvPr/>
              </p:nvSpPr>
              <p:spPr bwMode="auto">
                <a:xfrm>
                  <a:off x="1170" y="3253"/>
                  <a:ext cx="22" cy="62"/>
                </a:xfrm>
                <a:custGeom>
                  <a:avLst/>
                  <a:gdLst>
                    <a:gd name="T0" fmla="*/ 0 w 66"/>
                    <a:gd name="T1" fmla="*/ 2 h 187"/>
                    <a:gd name="T2" fmla="*/ 0 w 66"/>
                    <a:gd name="T3" fmla="*/ 2 h 187"/>
                    <a:gd name="T4" fmla="*/ 0 w 66"/>
                    <a:gd name="T5" fmla="*/ 2 h 187"/>
                    <a:gd name="T6" fmla="*/ 0 w 66"/>
                    <a:gd name="T7" fmla="*/ 1 h 187"/>
                    <a:gd name="T8" fmla="*/ 0 w 66"/>
                    <a:gd name="T9" fmla="*/ 1 h 187"/>
                    <a:gd name="T10" fmla="*/ 1 w 66"/>
                    <a:gd name="T11" fmla="*/ 1 h 187"/>
                    <a:gd name="T12" fmla="*/ 1 w 66"/>
                    <a:gd name="T13" fmla="*/ 0 h 187"/>
                    <a:gd name="T14" fmla="*/ 1 w 66"/>
                    <a:gd name="T15" fmla="*/ 0 h 187"/>
                    <a:gd name="T16" fmla="*/ 1 w 66"/>
                    <a:gd name="T17" fmla="*/ 0 h 187"/>
                    <a:gd name="T18" fmla="*/ 1 w 66"/>
                    <a:gd name="T19" fmla="*/ 1 h 187"/>
                    <a:gd name="T20" fmla="*/ 1 w 66"/>
                    <a:gd name="T21" fmla="*/ 1 h 187"/>
                    <a:gd name="T22" fmla="*/ 0 w 66"/>
                    <a:gd name="T23" fmla="*/ 1 h 187"/>
                    <a:gd name="T24" fmla="*/ 0 w 66"/>
                    <a:gd name="T25" fmla="*/ 2 h 187"/>
                    <a:gd name="T26" fmla="*/ 0 w 66"/>
                    <a:gd name="T27" fmla="*/ 2 h 18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6"/>
                    <a:gd name="T43" fmla="*/ 0 h 187"/>
                    <a:gd name="T44" fmla="*/ 66 w 66"/>
                    <a:gd name="T45" fmla="*/ 187 h 18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6" h="187">
                      <a:moveTo>
                        <a:pt x="9" y="187"/>
                      </a:moveTo>
                      <a:lnTo>
                        <a:pt x="0" y="174"/>
                      </a:lnTo>
                      <a:lnTo>
                        <a:pt x="15" y="151"/>
                      </a:lnTo>
                      <a:lnTo>
                        <a:pt x="31" y="119"/>
                      </a:lnTo>
                      <a:lnTo>
                        <a:pt x="40" y="91"/>
                      </a:lnTo>
                      <a:lnTo>
                        <a:pt x="46" y="66"/>
                      </a:lnTo>
                      <a:lnTo>
                        <a:pt x="60" y="27"/>
                      </a:lnTo>
                      <a:lnTo>
                        <a:pt x="66" y="0"/>
                      </a:lnTo>
                      <a:lnTo>
                        <a:pt x="60" y="34"/>
                      </a:lnTo>
                      <a:lnTo>
                        <a:pt x="51" y="70"/>
                      </a:lnTo>
                      <a:lnTo>
                        <a:pt x="47" y="91"/>
                      </a:lnTo>
                      <a:lnTo>
                        <a:pt x="38" y="113"/>
                      </a:lnTo>
                      <a:lnTo>
                        <a:pt x="31" y="137"/>
                      </a:lnTo>
                      <a:lnTo>
                        <a:pt x="9" y="18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" name="Freeform 295"/>
                <p:cNvSpPr>
                  <a:spLocks/>
                </p:cNvSpPr>
                <p:nvPr/>
              </p:nvSpPr>
              <p:spPr bwMode="auto">
                <a:xfrm>
                  <a:off x="1194" y="3219"/>
                  <a:ext cx="7" cy="43"/>
                </a:xfrm>
                <a:custGeom>
                  <a:avLst/>
                  <a:gdLst>
                    <a:gd name="T0" fmla="*/ 0 w 22"/>
                    <a:gd name="T1" fmla="*/ 2 h 130"/>
                    <a:gd name="T2" fmla="*/ 0 w 22"/>
                    <a:gd name="T3" fmla="*/ 1 h 130"/>
                    <a:gd name="T4" fmla="*/ 0 w 22"/>
                    <a:gd name="T5" fmla="*/ 1 h 130"/>
                    <a:gd name="T6" fmla="*/ 0 w 22"/>
                    <a:gd name="T7" fmla="*/ 1 h 130"/>
                    <a:gd name="T8" fmla="*/ 0 w 22"/>
                    <a:gd name="T9" fmla="*/ 0 h 130"/>
                    <a:gd name="T10" fmla="*/ 0 w 22"/>
                    <a:gd name="T11" fmla="*/ 0 h 130"/>
                    <a:gd name="T12" fmla="*/ 0 w 22"/>
                    <a:gd name="T13" fmla="*/ 1 h 130"/>
                    <a:gd name="T14" fmla="*/ 0 w 22"/>
                    <a:gd name="T15" fmla="*/ 2 h 1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130"/>
                    <a:gd name="T26" fmla="*/ 22 w 22"/>
                    <a:gd name="T27" fmla="*/ 130 h 1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130">
                      <a:moveTo>
                        <a:pt x="0" y="130"/>
                      </a:moveTo>
                      <a:lnTo>
                        <a:pt x="9" y="114"/>
                      </a:lnTo>
                      <a:lnTo>
                        <a:pt x="15" y="89"/>
                      </a:lnTo>
                      <a:lnTo>
                        <a:pt x="18" y="53"/>
                      </a:lnTo>
                      <a:lnTo>
                        <a:pt x="22" y="0"/>
                      </a:lnTo>
                      <a:lnTo>
                        <a:pt x="13" y="36"/>
                      </a:lnTo>
                      <a:lnTo>
                        <a:pt x="7" y="77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5" name="Freeform 296"/>
                <p:cNvSpPr>
                  <a:spLocks/>
                </p:cNvSpPr>
                <p:nvPr/>
              </p:nvSpPr>
              <p:spPr bwMode="auto">
                <a:xfrm>
                  <a:off x="1191" y="3195"/>
                  <a:ext cx="11" cy="61"/>
                </a:xfrm>
                <a:custGeom>
                  <a:avLst/>
                  <a:gdLst>
                    <a:gd name="T0" fmla="*/ 0 w 35"/>
                    <a:gd name="T1" fmla="*/ 2 h 184"/>
                    <a:gd name="T2" fmla="*/ 0 w 35"/>
                    <a:gd name="T3" fmla="*/ 2 h 184"/>
                    <a:gd name="T4" fmla="*/ 0 w 35"/>
                    <a:gd name="T5" fmla="*/ 2 h 184"/>
                    <a:gd name="T6" fmla="*/ 0 w 35"/>
                    <a:gd name="T7" fmla="*/ 1 h 184"/>
                    <a:gd name="T8" fmla="*/ 0 w 35"/>
                    <a:gd name="T9" fmla="*/ 1 h 184"/>
                    <a:gd name="T10" fmla="*/ 0 w 35"/>
                    <a:gd name="T11" fmla="*/ 0 h 184"/>
                    <a:gd name="T12" fmla="*/ 0 w 35"/>
                    <a:gd name="T13" fmla="*/ 0 h 184"/>
                    <a:gd name="T14" fmla="*/ 0 w 35"/>
                    <a:gd name="T15" fmla="*/ 0 h 184"/>
                    <a:gd name="T16" fmla="*/ 0 w 35"/>
                    <a:gd name="T17" fmla="*/ 1 h 184"/>
                    <a:gd name="T18" fmla="*/ 0 w 35"/>
                    <a:gd name="T19" fmla="*/ 1 h 184"/>
                    <a:gd name="T20" fmla="*/ 0 w 35"/>
                    <a:gd name="T21" fmla="*/ 2 h 184"/>
                    <a:gd name="T22" fmla="*/ 0 w 35"/>
                    <a:gd name="T23" fmla="*/ 2 h 1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"/>
                    <a:gd name="T37" fmla="*/ 0 h 184"/>
                    <a:gd name="T38" fmla="*/ 35 w 35"/>
                    <a:gd name="T39" fmla="*/ 184 h 18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" h="184">
                      <a:moveTo>
                        <a:pt x="0" y="184"/>
                      </a:moveTo>
                      <a:lnTo>
                        <a:pt x="6" y="160"/>
                      </a:lnTo>
                      <a:lnTo>
                        <a:pt x="10" y="129"/>
                      </a:lnTo>
                      <a:lnTo>
                        <a:pt x="13" y="106"/>
                      </a:lnTo>
                      <a:lnTo>
                        <a:pt x="19" y="61"/>
                      </a:lnTo>
                      <a:lnTo>
                        <a:pt x="25" y="28"/>
                      </a:lnTo>
                      <a:lnTo>
                        <a:pt x="35" y="0"/>
                      </a:lnTo>
                      <a:lnTo>
                        <a:pt x="32" y="37"/>
                      </a:lnTo>
                      <a:lnTo>
                        <a:pt x="25" y="69"/>
                      </a:lnTo>
                      <a:lnTo>
                        <a:pt x="16" y="115"/>
                      </a:lnTo>
                      <a:lnTo>
                        <a:pt x="10" y="156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6" name="Freeform 297"/>
                <p:cNvSpPr>
                  <a:spLocks/>
                </p:cNvSpPr>
                <p:nvPr/>
              </p:nvSpPr>
              <p:spPr bwMode="auto">
                <a:xfrm>
                  <a:off x="1200" y="3160"/>
                  <a:ext cx="10" cy="58"/>
                </a:xfrm>
                <a:custGeom>
                  <a:avLst/>
                  <a:gdLst>
                    <a:gd name="T0" fmla="*/ 0 w 30"/>
                    <a:gd name="T1" fmla="*/ 2 h 174"/>
                    <a:gd name="T2" fmla="*/ 0 w 30"/>
                    <a:gd name="T3" fmla="*/ 2 h 174"/>
                    <a:gd name="T4" fmla="*/ 0 w 30"/>
                    <a:gd name="T5" fmla="*/ 1 h 174"/>
                    <a:gd name="T6" fmla="*/ 0 w 30"/>
                    <a:gd name="T7" fmla="*/ 1 h 174"/>
                    <a:gd name="T8" fmla="*/ 0 w 30"/>
                    <a:gd name="T9" fmla="*/ 1 h 174"/>
                    <a:gd name="T10" fmla="*/ 0 w 30"/>
                    <a:gd name="T11" fmla="*/ 0 h 174"/>
                    <a:gd name="T12" fmla="*/ 0 w 30"/>
                    <a:gd name="T13" fmla="*/ 0 h 174"/>
                    <a:gd name="T14" fmla="*/ 0 w 30"/>
                    <a:gd name="T15" fmla="*/ 1 h 174"/>
                    <a:gd name="T16" fmla="*/ 0 w 30"/>
                    <a:gd name="T17" fmla="*/ 1 h 174"/>
                    <a:gd name="T18" fmla="*/ 0 w 30"/>
                    <a:gd name="T19" fmla="*/ 2 h 174"/>
                    <a:gd name="T20" fmla="*/ 0 w 30"/>
                    <a:gd name="T21" fmla="*/ 2 h 174"/>
                    <a:gd name="T22" fmla="*/ 0 w 30"/>
                    <a:gd name="T23" fmla="*/ 2 h 1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174"/>
                    <a:gd name="T38" fmla="*/ 30 w 30"/>
                    <a:gd name="T39" fmla="*/ 174 h 1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174">
                      <a:moveTo>
                        <a:pt x="0" y="174"/>
                      </a:moveTo>
                      <a:lnTo>
                        <a:pt x="7" y="146"/>
                      </a:lnTo>
                      <a:lnTo>
                        <a:pt x="8" y="104"/>
                      </a:lnTo>
                      <a:lnTo>
                        <a:pt x="8" y="85"/>
                      </a:lnTo>
                      <a:lnTo>
                        <a:pt x="13" y="58"/>
                      </a:lnTo>
                      <a:lnTo>
                        <a:pt x="20" y="36"/>
                      </a:lnTo>
                      <a:lnTo>
                        <a:pt x="30" y="0"/>
                      </a:lnTo>
                      <a:lnTo>
                        <a:pt x="22" y="51"/>
                      </a:lnTo>
                      <a:lnTo>
                        <a:pt x="17" y="82"/>
                      </a:lnTo>
                      <a:lnTo>
                        <a:pt x="11" y="122"/>
                      </a:lnTo>
                      <a:lnTo>
                        <a:pt x="5" y="154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7" name="Freeform 298"/>
                <p:cNvSpPr>
                  <a:spLocks/>
                </p:cNvSpPr>
                <p:nvPr/>
              </p:nvSpPr>
              <p:spPr bwMode="auto">
                <a:xfrm>
                  <a:off x="1131" y="3345"/>
                  <a:ext cx="29" cy="42"/>
                </a:xfrm>
                <a:custGeom>
                  <a:avLst/>
                  <a:gdLst>
                    <a:gd name="T0" fmla="*/ 1 w 87"/>
                    <a:gd name="T1" fmla="*/ 0 h 126"/>
                    <a:gd name="T2" fmla="*/ 1 w 87"/>
                    <a:gd name="T3" fmla="*/ 0 h 126"/>
                    <a:gd name="T4" fmla="*/ 1 w 87"/>
                    <a:gd name="T5" fmla="*/ 0 h 126"/>
                    <a:gd name="T6" fmla="*/ 1 w 87"/>
                    <a:gd name="T7" fmla="*/ 1 h 126"/>
                    <a:gd name="T8" fmla="*/ 0 w 87"/>
                    <a:gd name="T9" fmla="*/ 1 h 126"/>
                    <a:gd name="T10" fmla="*/ 0 w 87"/>
                    <a:gd name="T11" fmla="*/ 1 h 126"/>
                    <a:gd name="T12" fmla="*/ 0 w 87"/>
                    <a:gd name="T13" fmla="*/ 2 h 126"/>
                    <a:gd name="T14" fmla="*/ 0 w 87"/>
                    <a:gd name="T15" fmla="*/ 1 h 126"/>
                    <a:gd name="T16" fmla="*/ 1 w 87"/>
                    <a:gd name="T17" fmla="*/ 1 h 126"/>
                    <a:gd name="T18" fmla="*/ 1 w 87"/>
                    <a:gd name="T19" fmla="*/ 0 h 126"/>
                    <a:gd name="T20" fmla="*/ 1 w 87"/>
                    <a:gd name="T21" fmla="*/ 0 h 1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126"/>
                    <a:gd name="T35" fmla="*/ 87 w 87"/>
                    <a:gd name="T36" fmla="*/ 126 h 1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126">
                      <a:moveTo>
                        <a:pt x="87" y="0"/>
                      </a:moveTo>
                      <a:lnTo>
                        <a:pt x="87" y="15"/>
                      </a:lnTo>
                      <a:lnTo>
                        <a:pt x="77" y="32"/>
                      </a:lnTo>
                      <a:lnTo>
                        <a:pt x="56" y="58"/>
                      </a:lnTo>
                      <a:lnTo>
                        <a:pt x="37" y="82"/>
                      </a:lnTo>
                      <a:lnTo>
                        <a:pt x="25" y="104"/>
                      </a:lnTo>
                      <a:lnTo>
                        <a:pt x="0" y="126"/>
                      </a:lnTo>
                      <a:lnTo>
                        <a:pt x="24" y="94"/>
                      </a:lnTo>
                      <a:lnTo>
                        <a:pt x="50" y="57"/>
                      </a:lnTo>
                      <a:lnTo>
                        <a:pt x="68" y="2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8" name="Freeform 299"/>
                <p:cNvSpPr>
                  <a:spLocks/>
                </p:cNvSpPr>
                <p:nvPr/>
              </p:nvSpPr>
              <p:spPr bwMode="auto">
                <a:xfrm>
                  <a:off x="1136" y="3335"/>
                  <a:ext cx="24" cy="41"/>
                </a:xfrm>
                <a:custGeom>
                  <a:avLst/>
                  <a:gdLst>
                    <a:gd name="T0" fmla="*/ 1 w 73"/>
                    <a:gd name="T1" fmla="*/ 0 h 122"/>
                    <a:gd name="T2" fmla="*/ 1 w 73"/>
                    <a:gd name="T3" fmla="*/ 0 h 122"/>
                    <a:gd name="T4" fmla="*/ 1 w 73"/>
                    <a:gd name="T5" fmla="*/ 0 h 122"/>
                    <a:gd name="T6" fmla="*/ 0 w 73"/>
                    <a:gd name="T7" fmla="*/ 1 h 122"/>
                    <a:gd name="T8" fmla="*/ 0 w 73"/>
                    <a:gd name="T9" fmla="*/ 1 h 122"/>
                    <a:gd name="T10" fmla="*/ 0 w 73"/>
                    <a:gd name="T11" fmla="*/ 2 h 122"/>
                    <a:gd name="T12" fmla="*/ 0 w 73"/>
                    <a:gd name="T13" fmla="*/ 1 h 122"/>
                    <a:gd name="T14" fmla="*/ 0 w 73"/>
                    <a:gd name="T15" fmla="*/ 1 h 122"/>
                    <a:gd name="T16" fmla="*/ 1 w 73"/>
                    <a:gd name="T17" fmla="*/ 0 h 122"/>
                    <a:gd name="T18" fmla="*/ 1 w 73"/>
                    <a:gd name="T19" fmla="*/ 0 h 1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3"/>
                    <a:gd name="T31" fmla="*/ 0 h 122"/>
                    <a:gd name="T32" fmla="*/ 73 w 73"/>
                    <a:gd name="T33" fmla="*/ 122 h 1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3" h="122">
                      <a:moveTo>
                        <a:pt x="70" y="0"/>
                      </a:moveTo>
                      <a:lnTo>
                        <a:pt x="73" y="18"/>
                      </a:lnTo>
                      <a:lnTo>
                        <a:pt x="58" y="40"/>
                      </a:lnTo>
                      <a:lnTo>
                        <a:pt x="39" y="65"/>
                      </a:lnTo>
                      <a:lnTo>
                        <a:pt x="20" y="96"/>
                      </a:lnTo>
                      <a:lnTo>
                        <a:pt x="0" y="122"/>
                      </a:lnTo>
                      <a:lnTo>
                        <a:pt x="11" y="97"/>
                      </a:lnTo>
                      <a:lnTo>
                        <a:pt x="29" y="69"/>
                      </a:lnTo>
                      <a:lnTo>
                        <a:pt x="49" y="3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9" name="Freeform 300"/>
                <p:cNvSpPr>
                  <a:spLocks/>
                </p:cNvSpPr>
                <p:nvPr/>
              </p:nvSpPr>
              <p:spPr bwMode="auto">
                <a:xfrm>
                  <a:off x="1162" y="3349"/>
                  <a:ext cx="6" cy="51"/>
                </a:xfrm>
                <a:custGeom>
                  <a:avLst/>
                  <a:gdLst>
                    <a:gd name="T0" fmla="*/ 0 w 17"/>
                    <a:gd name="T1" fmla="*/ 0 h 153"/>
                    <a:gd name="T2" fmla="*/ 0 w 17"/>
                    <a:gd name="T3" fmla="*/ 0 h 153"/>
                    <a:gd name="T4" fmla="*/ 0 w 17"/>
                    <a:gd name="T5" fmla="*/ 1 h 153"/>
                    <a:gd name="T6" fmla="*/ 0 w 17"/>
                    <a:gd name="T7" fmla="*/ 1 h 153"/>
                    <a:gd name="T8" fmla="*/ 0 w 17"/>
                    <a:gd name="T9" fmla="*/ 2 h 153"/>
                    <a:gd name="T10" fmla="*/ 0 w 17"/>
                    <a:gd name="T11" fmla="*/ 2 h 153"/>
                    <a:gd name="T12" fmla="*/ 0 w 17"/>
                    <a:gd name="T13" fmla="*/ 1 h 153"/>
                    <a:gd name="T14" fmla="*/ 0 w 17"/>
                    <a:gd name="T15" fmla="*/ 1 h 153"/>
                    <a:gd name="T16" fmla="*/ 0 w 17"/>
                    <a:gd name="T17" fmla="*/ 0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153"/>
                    <a:gd name="T29" fmla="*/ 17 w 17"/>
                    <a:gd name="T30" fmla="*/ 153 h 15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153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3" y="46"/>
                      </a:lnTo>
                      <a:lnTo>
                        <a:pt x="6" y="91"/>
                      </a:lnTo>
                      <a:lnTo>
                        <a:pt x="6" y="127"/>
                      </a:lnTo>
                      <a:lnTo>
                        <a:pt x="6" y="153"/>
                      </a:lnTo>
                      <a:lnTo>
                        <a:pt x="17" y="110"/>
                      </a:lnTo>
                      <a:lnTo>
                        <a:pt x="13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5" name="Freeform 301"/>
              <p:cNvSpPr>
                <a:spLocks/>
              </p:cNvSpPr>
              <p:nvPr/>
            </p:nvSpPr>
            <p:spPr bwMode="auto">
              <a:xfrm>
                <a:off x="1166" y="3349"/>
                <a:ext cx="6" cy="55"/>
              </a:xfrm>
              <a:custGeom>
                <a:avLst/>
                <a:gdLst>
                  <a:gd name="T0" fmla="*/ 0 w 19"/>
                  <a:gd name="T1" fmla="*/ 0 h 165"/>
                  <a:gd name="T2" fmla="*/ 0 w 19"/>
                  <a:gd name="T3" fmla="*/ 1 h 165"/>
                  <a:gd name="T4" fmla="*/ 0 w 19"/>
                  <a:gd name="T5" fmla="*/ 1 h 165"/>
                  <a:gd name="T6" fmla="*/ 0 w 19"/>
                  <a:gd name="T7" fmla="*/ 1 h 165"/>
                  <a:gd name="T8" fmla="*/ 0 w 19"/>
                  <a:gd name="T9" fmla="*/ 2 h 165"/>
                  <a:gd name="T10" fmla="*/ 0 w 19"/>
                  <a:gd name="T11" fmla="*/ 1 h 165"/>
                  <a:gd name="T12" fmla="*/ 0 w 19"/>
                  <a:gd name="T13" fmla="*/ 1 h 165"/>
                  <a:gd name="T14" fmla="*/ 0 w 19"/>
                  <a:gd name="T15" fmla="*/ 1 h 165"/>
                  <a:gd name="T16" fmla="*/ 0 w 19"/>
                  <a:gd name="T17" fmla="*/ 0 h 1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65"/>
                  <a:gd name="T29" fmla="*/ 19 w 19"/>
                  <a:gd name="T30" fmla="*/ 165 h 1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65">
                    <a:moveTo>
                      <a:pt x="0" y="0"/>
                    </a:moveTo>
                    <a:lnTo>
                      <a:pt x="6" y="46"/>
                    </a:lnTo>
                    <a:lnTo>
                      <a:pt x="13" y="89"/>
                    </a:lnTo>
                    <a:lnTo>
                      <a:pt x="12" y="121"/>
                    </a:lnTo>
                    <a:lnTo>
                      <a:pt x="9" y="165"/>
                    </a:lnTo>
                    <a:lnTo>
                      <a:pt x="19" y="111"/>
                    </a:lnTo>
                    <a:lnTo>
                      <a:pt x="16" y="78"/>
                    </a:lnTo>
                    <a:lnTo>
                      <a:pt x="13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302"/>
              <p:cNvSpPr>
                <a:spLocks/>
              </p:cNvSpPr>
              <p:nvPr/>
            </p:nvSpPr>
            <p:spPr bwMode="auto">
              <a:xfrm>
                <a:off x="1170" y="3347"/>
                <a:ext cx="6" cy="78"/>
              </a:xfrm>
              <a:custGeom>
                <a:avLst/>
                <a:gdLst>
                  <a:gd name="T0" fmla="*/ 0 w 18"/>
                  <a:gd name="T1" fmla="*/ 0 h 234"/>
                  <a:gd name="T2" fmla="*/ 0 w 18"/>
                  <a:gd name="T3" fmla="*/ 0 h 234"/>
                  <a:gd name="T4" fmla="*/ 0 w 18"/>
                  <a:gd name="T5" fmla="*/ 1 h 234"/>
                  <a:gd name="T6" fmla="*/ 0 w 18"/>
                  <a:gd name="T7" fmla="*/ 1 h 234"/>
                  <a:gd name="T8" fmla="*/ 0 w 18"/>
                  <a:gd name="T9" fmla="*/ 2 h 234"/>
                  <a:gd name="T10" fmla="*/ 0 w 18"/>
                  <a:gd name="T11" fmla="*/ 2 h 234"/>
                  <a:gd name="T12" fmla="*/ 0 w 18"/>
                  <a:gd name="T13" fmla="*/ 3 h 234"/>
                  <a:gd name="T14" fmla="*/ 0 w 18"/>
                  <a:gd name="T15" fmla="*/ 2 h 234"/>
                  <a:gd name="T16" fmla="*/ 0 w 18"/>
                  <a:gd name="T17" fmla="*/ 2 h 234"/>
                  <a:gd name="T18" fmla="*/ 0 w 18"/>
                  <a:gd name="T19" fmla="*/ 1 h 234"/>
                  <a:gd name="T20" fmla="*/ 0 w 18"/>
                  <a:gd name="T21" fmla="*/ 0 h 2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34"/>
                  <a:gd name="T35" fmla="*/ 18 w 18"/>
                  <a:gd name="T36" fmla="*/ 234 h 2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34">
                    <a:moveTo>
                      <a:pt x="9" y="0"/>
                    </a:moveTo>
                    <a:lnTo>
                      <a:pt x="0" y="24"/>
                    </a:lnTo>
                    <a:lnTo>
                      <a:pt x="3" y="56"/>
                    </a:lnTo>
                    <a:lnTo>
                      <a:pt x="10" y="100"/>
                    </a:lnTo>
                    <a:lnTo>
                      <a:pt x="10" y="148"/>
                    </a:lnTo>
                    <a:lnTo>
                      <a:pt x="10" y="191"/>
                    </a:lnTo>
                    <a:lnTo>
                      <a:pt x="10" y="234"/>
                    </a:lnTo>
                    <a:lnTo>
                      <a:pt x="18" y="191"/>
                    </a:lnTo>
                    <a:lnTo>
                      <a:pt x="18" y="128"/>
                    </a:lnTo>
                    <a:lnTo>
                      <a:pt x="16" y="7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303"/>
              <p:cNvSpPr>
                <a:spLocks/>
              </p:cNvSpPr>
              <p:nvPr/>
            </p:nvSpPr>
            <p:spPr bwMode="auto">
              <a:xfrm>
                <a:off x="1165" y="3401"/>
                <a:ext cx="4" cy="49"/>
              </a:xfrm>
              <a:custGeom>
                <a:avLst/>
                <a:gdLst>
                  <a:gd name="T0" fmla="*/ 0 w 12"/>
                  <a:gd name="T1" fmla="*/ 0 h 149"/>
                  <a:gd name="T2" fmla="*/ 0 w 12"/>
                  <a:gd name="T3" fmla="*/ 0 h 149"/>
                  <a:gd name="T4" fmla="*/ 0 w 12"/>
                  <a:gd name="T5" fmla="*/ 1 h 149"/>
                  <a:gd name="T6" fmla="*/ 0 w 12"/>
                  <a:gd name="T7" fmla="*/ 1 h 149"/>
                  <a:gd name="T8" fmla="*/ 0 w 12"/>
                  <a:gd name="T9" fmla="*/ 1 h 149"/>
                  <a:gd name="T10" fmla="*/ 0 w 12"/>
                  <a:gd name="T11" fmla="*/ 2 h 149"/>
                  <a:gd name="T12" fmla="*/ 0 w 12"/>
                  <a:gd name="T13" fmla="*/ 1 h 149"/>
                  <a:gd name="T14" fmla="*/ 0 w 12"/>
                  <a:gd name="T15" fmla="*/ 1 h 149"/>
                  <a:gd name="T16" fmla="*/ 0 w 12"/>
                  <a:gd name="T17" fmla="*/ 0 h 1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49"/>
                  <a:gd name="T29" fmla="*/ 12 w 12"/>
                  <a:gd name="T30" fmla="*/ 149 h 1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49">
                    <a:moveTo>
                      <a:pt x="6" y="0"/>
                    </a:moveTo>
                    <a:lnTo>
                      <a:pt x="6" y="32"/>
                    </a:lnTo>
                    <a:lnTo>
                      <a:pt x="3" y="52"/>
                    </a:lnTo>
                    <a:lnTo>
                      <a:pt x="3" y="85"/>
                    </a:lnTo>
                    <a:lnTo>
                      <a:pt x="0" y="120"/>
                    </a:lnTo>
                    <a:lnTo>
                      <a:pt x="0" y="149"/>
                    </a:lnTo>
                    <a:lnTo>
                      <a:pt x="9" y="121"/>
                    </a:lnTo>
                    <a:lnTo>
                      <a:pt x="12" y="7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304"/>
              <p:cNvSpPr>
                <a:spLocks/>
              </p:cNvSpPr>
              <p:nvPr/>
            </p:nvSpPr>
            <p:spPr bwMode="auto">
              <a:xfrm>
                <a:off x="1167" y="3407"/>
                <a:ext cx="5" cy="80"/>
              </a:xfrm>
              <a:custGeom>
                <a:avLst/>
                <a:gdLst>
                  <a:gd name="T0" fmla="*/ 0 w 15"/>
                  <a:gd name="T1" fmla="*/ 0 h 238"/>
                  <a:gd name="T2" fmla="*/ 0 w 15"/>
                  <a:gd name="T3" fmla="*/ 1 h 238"/>
                  <a:gd name="T4" fmla="*/ 0 w 15"/>
                  <a:gd name="T5" fmla="*/ 1 h 238"/>
                  <a:gd name="T6" fmla="*/ 0 w 15"/>
                  <a:gd name="T7" fmla="*/ 2 h 238"/>
                  <a:gd name="T8" fmla="*/ 0 w 15"/>
                  <a:gd name="T9" fmla="*/ 2 h 238"/>
                  <a:gd name="T10" fmla="*/ 0 w 15"/>
                  <a:gd name="T11" fmla="*/ 3 h 238"/>
                  <a:gd name="T12" fmla="*/ 0 w 15"/>
                  <a:gd name="T13" fmla="*/ 2 h 238"/>
                  <a:gd name="T14" fmla="*/ 0 w 15"/>
                  <a:gd name="T15" fmla="*/ 2 h 238"/>
                  <a:gd name="T16" fmla="*/ 0 w 15"/>
                  <a:gd name="T17" fmla="*/ 1 h 238"/>
                  <a:gd name="T18" fmla="*/ 0 w 15"/>
                  <a:gd name="T19" fmla="*/ 0 h 2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238"/>
                  <a:gd name="T32" fmla="*/ 15 w 15"/>
                  <a:gd name="T33" fmla="*/ 238 h 2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238">
                    <a:moveTo>
                      <a:pt x="8" y="0"/>
                    </a:moveTo>
                    <a:lnTo>
                      <a:pt x="8" y="55"/>
                    </a:lnTo>
                    <a:lnTo>
                      <a:pt x="8" y="107"/>
                    </a:lnTo>
                    <a:lnTo>
                      <a:pt x="3" y="136"/>
                    </a:lnTo>
                    <a:lnTo>
                      <a:pt x="0" y="165"/>
                    </a:lnTo>
                    <a:lnTo>
                      <a:pt x="0" y="238"/>
                    </a:lnTo>
                    <a:lnTo>
                      <a:pt x="6" y="182"/>
                    </a:lnTo>
                    <a:lnTo>
                      <a:pt x="14" y="133"/>
                    </a:lnTo>
                    <a:lnTo>
                      <a:pt x="15" y="8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05"/>
              <p:cNvSpPr>
                <a:spLocks/>
              </p:cNvSpPr>
              <p:nvPr/>
            </p:nvSpPr>
            <p:spPr bwMode="auto">
              <a:xfrm>
                <a:off x="1167" y="3416"/>
                <a:ext cx="11" cy="90"/>
              </a:xfrm>
              <a:custGeom>
                <a:avLst/>
                <a:gdLst>
                  <a:gd name="T0" fmla="*/ 0 w 33"/>
                  <a:gd name="T1" fmla="*/ 0 h 269"/>
                  <a:gd name="T2" fmla="*/ 0 w 33"/>
                  <a:gd name="T3" fmla="*/ 0 h 269"/>
                  <a:gd name="T4" fmla="*/ 0 w 33"/>
                  <a:gd name="T5" fmla="*/ 1 h 269"/>
                  <a:gd name="T6" fmla="*/ 0 w 33"/>
                  <a:gd name="T7" fmla="*/ 1 h 269"/>
                  <a:gd name="T8" fmla="*/ 0 w 33"/>
                  <a:gd name="T9" fmla="*/ 2 h 269"/>
                  <a:gd name="T10" fmla="*/ 0 w 33"/>
                  <a:gd name="T11" fmla="*/ 3 h 269"/>
                  <a:gd name="T12" fmla="*/ 0 w 33"/>
                  <a:gd name="T13" fmla="*/ 3 h 269"/>
                  <a:gd name="T14" fmla="*/ 0 w 33"/>
                  <a:gd name="T15" fmla="*/ 3 h 269"/>
                  <a:gd name="T16" fmla="*/ 0 w 33"/>
                  <a:gd name="T17" fmla="*/ 2 h 269"/>
                  <a:gd name="T18" fmla="*/ 0 w 33"/>
                  <a:gd name="T19" fmla="*/ 1 h 269"/>
                  <a:gd name="T20" fmla="*/ 0 w 33"/>
                  <a:gd name="T21" fmla="*/ 1 h 269"/>
                  <a:gd name="T22" fmla="*/ 0 w 33"/>
                  <a:gd name="T23" fmla="*/ 0 h 2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269"/>
                  <a:gd name="T38" fmla="*/ 33 w 33"/>
                  <a:gd name="T39" fmla="*/ 269 h 2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269">
                    <a:moveTo>
                      <a:pt x="33" y="0"/>
                    </a:moveTo>
                    <a:lnTo>
                      <a:pt x="22" y="25"/>
                    </a:lnTo>
                    <a:lnTo>
                      <a:pt x="22" y="77"/>
                    </a:lnTo>
                    <a:lnTo>
                      <a:pt x="22" y="109"/>
                    </a:lnTo>
                    <a:lnTo>
                      <a:pt x="18" y="170"/>
                    </a:lnTo>
                    <a:lnTo>
                      <a:pt x="11" y="224"/>
                    </a:lnTo>
                    <a:lnTo>
                      <a:pt x="0" y="269"/>
                    </a:lnTo>
                    <a:lnTo>
                      <a:pt x="19" y="219"/>
                    </a:lnTo>
                    <a:lnTo>
                      <a:pt x="25" y="166"/>
                    </a:lnTo>
                    <a:lnTo>
                      <a:pt x="30" y="103"/>
                    </a:lnTo>
                    <a:lnTo>
                      <a:pt x="30" y="5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306"/>
              <p:cNvSpPr>
                <a:spLocks/>
              </p:cNvSpPr>
              <p:nvPr/>
            </p:nvSpPr>
            <p:spPr bwMode="auto">
              <a:xfrm>
                <a:off x="1168" y="3499"/>
                <a:ext cx="11" cy="43"/>
              </a:xfrm>
              <a:custGeom>
                <a:avLst/>
                <a:gdLst>
                  <a:gd name="T0" fmla="*/ 0 w 34"/>
                  <a:gd name="T1" fmla="*/ 0 h 131"/>
                  <a:gd name="T2" fmla="*/ 0 w 34"/>
                  <a:gd name="T3" fmla="*/ 0 h 131"/>
                  <a:gd name="T4" fmla="*/ 0 w 34"/>
                  <a:gd name="T5" fmla="*/ 0 h 131"/>
                  <a:gd name="T6" fmla="*/ 0 w 34"/>
                  <a:gd name="T7" fmla="*/ 1 h 131"/>
                  <a:gd name="T8" fmla="*/ 0 w 34"/>
                  <a:gd name="T9" fmla="*/ 1 h 131"/>
                  <a:gd name="T10" fmla="*/ 0 w 34"/>
                  <a:gd name="T11" fmla="*/ 1 h 131"/>
                  <a:gd name="T12" fmla="*/ 0 w 34"/>
                  <a:gd name="T13" fmla="*/ 2 h 131"/>
                  <a:gd name="T14" fmla="*/ 0 w 34"/>
                  <a:gd name="T15" fmla="*/ 1 h 131"/>
                  <a:gd name="T16" fmla="*/ 0 w 34"/>
                  <a:gd name="T17" fmla="*/ 1 h 131"/>
                  <a:gd name="T18" fmla="*/ 0 w 34"/>
                  <a:gd name="T19" fmla="*/ 0 h 131"/>
                  <a:gd name="T20" fmla="*/ 0 w 34"/>
                  <a:gd name="T21" fmla="*/ 0 h 131"/>
                  <a:gd name="T22" fmla="*/ 0 w 34"/>
                  <a:gd name="T23" fmla="*/ 0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"/>
                  <a:gd name="T37" fmla="*/ 0 h 131"/>
                  <a:gd name="T38" fmla="*/ 34 w 34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" h="131">
                    <a:moveTo>
                      <a:pt x="34" y="0"/>
                    </a:moveTo>
                    <a:lnTo>
                      <a:pt x="10" y="22"/>
                    </a:lnTo>
                    <a:lnTo>
                      <a:pt x="7" y="36"/>
                    </a:lnTo>
                    <a:lnTo>
                      <a:pt x="10" y="53"/>
                    </a:lnTo>
                    <a:lnTo>
                      <a:pt x="12" y="68"/>
                    </a:lnTo>
                    <a:lnTo>
                      <a:pt x="12" y="86"/>
                    </a:lnTo>
                    <a:lnTo>
                      <a:pt x="1" y="131"/>
                    </a:lnTo>
                    <a:lnTo>
                      <a:pt x="1" y="96"/>
                    </a:lnTo>
                    <a:lnTo>
                      <a:pt x="0" y="64"/>
                    </a:lnTo>
                    <a:lnTo>
                      <a:pt x="0" y="31"/>
                    </a:lnTo>
                    <a:lnTo>
                      <a:pt x="9" y="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307"/>
              <p:cNvSpPr>
                <a:spLocks/>
              </p:cNvSpPr>
              <p:nvPr/>
            </p:nvSpPr>
            <p:spPr bwMode="auto">
              <a:xfrm>
                <a:off x="1170" y="3501"/>
                <a:ext cx="12" cy="38"/>
              </a:xfrm>
              <a:custGeom>
                <a:avLst/>
                <a:gdLst>
                  <a:gd name="T0" fmla="*/ 0 w 37"/>
                  <a:gd name="T1" fmla="*/ 0 h 115"/>
                  <a:gd name="T2" fmla="*/ 0 w 37"/>
                  <a:gd name="T3" fmla="*/ 0 h 115"/>
                  <a:gd name="T4" fmla="*/ 0 w 37"/>
                  <a:gd name="T5" fmla="*/ 0 h 115"/>
                  <a:gd name="T6" fmla="*/ 0 w 37"/>
                  <a:gd name="T7" fmla="*/ 1 h 115"/>
                  <a:gd name="T8" fmla="*/ 0 w 37"/>
                  <a:gd name="T9" fmla="*/ 1 h 115"/>
                  <a:gd name="T10" fmla="*/ 0 w 37"/>
                  <a:gd name="T11" fmla="*/ 1 h 115"/>
                  <a:gd name="T12" fmla="*/ 0 w 37"/>
                  <a:gd name="T13" fmla="*/ 1 h 115"/>
                  <a:gd name="T14" fmla="*/ 0 w 37"/>
                  <a:gd name="T15" fmla="*/ 1 h 115"/>
                  <a:gd name="T16" fmla="*/ 0 w 37"/>
                  <a:gd name="T17" fmla="*/ 1 h 115"/>
                  <a:gd name="T18" fmla="*/ 0 w 37"/>
                  <a:gd name="T19" fmla="*/ 0 h 115"/>
                  <a:gd name="T20" fmla="*/ 0 w 37"/>
                  <a:gd name="T21" fmla="*/ 0 h 1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"/>
                  <a:gd name="T34" fmla="*/ 0 h 115"/>
                  <a:gd name="T35" fmla="*/ 37 w 37"/>
                  <a:gd name="T36" fmla="*/ 115 h 1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" h="115">
                    <a:moveTo>
                      <a:pt x="37" y="0"/>
                    </a:moveTo>
                    <a:lnTo>
                      <a:pt x="21" y="12"/>
                    </a:lnTo>
                    <a:lnTo>
                      <a:pt x="10" y="23"/>
                    </a:lnTo>
                    <a:lnTo>
                      <a:pt x="12" y="44"/>
                    </a:lnTo>
                    <a:lnTo>
                      <a:pt x="12" y="57"/>
                    </a:lnTo>
                    <a:lnTo>
                      <a:pt x="10" y="86"/>
                    </a:lnTo>
                    <a:lnTo>
                      <a:pt x="0" y="115"/>
                    </a:lnTo>
                    <a:lnTo>
                      <a:pt x="18" y="64"/>
                    </a:lnTo>
                    <a:lnTo>
                      <a:pt x="18" y="47"/>
                    </a:lnTo>
                    <a:lnTo>
                      <a:pt x="19" y="2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308"/>
              <p:cNvSpPr>
                <a:spLocks/>
              </p:cNvSpPr>
              <p:nvPr/>
            </p:nvSpPr>
            <p:spPr bwMode="auto">
              <a:xfrm>
                <a:off x="1152" y="3484"/>
                <a:ext cx="14" cy="74"/>
              </a:xfrm>
              <a:custGeom>
                <a:avLst/>
                <a:gdLst>
                  <a:gd name="T0" fmla="*/ 1 w 41"/>
                  <a:gd name="T1" fmla="*/ 0 h 221"/>
                  <a:gd name="T2" fmla="*/ 0 w 41"/>
                  <a:gd name="T3" fmla="*/ 0 h 221"/>
                  <a:gd name="T4" fmla="*/ 0 w 41"/>
                  <a:gd name="T5" fmla="*/ 1 h 221"/>
                  <a:gd name="T6" fmla="*/ 0 w 41"/>
                  <a:gd name="T7" fmla="*/ 1 h 221"/>
                  <a:gd name="T8" fmla="*/ 0 w 41"/>
                  <a:gd name="T9" fmla="*/ 2 h 221"/>
                  <a:gd name="T10" fmla="*/ 0 w 41"/>
                  <a:gd name="T11" fmla="*/ 2 h 221"/>
                  <a:gd name="T12" fmla="*/ 0 w 41"/>
                  <a:gd name="T13" fmla="*/ 3 h 221"/>
                  <a:gd name="T14" fmla="*/ 0 w 41"/>
                  <a:gd name="T15" fmla="*/ 2 h 221"/>
                  <a:gd name="T16" fmla="*/ 0 w 41"/>
                  <a:gd name="T17" fmla="*/ 2 h 221"/>
                  <a:gd name="T18" fmla="*/ 0 w 41"/>
                  <a:gd name="T19" fmla="*/ 1 h 221"/>
                  <a:gd name="T20" fmla="*/ 1 w 41"/>
                  <a:gd name="T21" fmla="*/ 1 h 221"/>
                  <a:gd name="T22" fmla="*/ 1 w 41"/>
                  <a:gd name="T23" fmla="*/ 1 h 221"/>
                  <a:gd name="T24" fmla="*/ 1 w 41"/>
                  <a:gd name="T25" fmla="*/ 0 h 2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221"/>
                  <a:gd name="T41" fmla="*/ 41 w 41"/>
                  <a:gd name="T42" fmla="*/ 221 h 2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221">
                    <a:moveTo>
                      <a:pt x="41" y="0"/>
                    </a:moveTo>
                    <a:lnTo>
                      <a:pt x="38" y="22"/>
                    </a:lnTo>
                    <a:lnTo>
                      <a:pt x="32" y="58"/>
                    </a:lnTo>
                    <a:lnTo>
                      <a:pt x="23" y="103"/>
                    </a:lnTo>
                    <a:lnTo>
                      <a:pt x="13" y="146"/>
                    </a:lnTo>
                    <a:lnTo>
                      <a:pt x="3" y="182"/>
                    </a:lnTo>
                    <a:lnTo>
                      <a:pt x="0" y="221"/>
                    </a:lnTo>
                    <a:lnTo>
                      <a:pt x="12" y="174"/>
                    </a:lnTo>
                    <a:lnTo>
                      <a:pt x="25" y="131"/>
                    </a:lnTo>
                    <a:lnTo>
                      <a:pt x="34" y="99"/>
                    </a:lnTo>
                    <a:lnTo>
                      <a:pt x="41" y="58"/>
                    </a:lnTo>
                    <a:lnTo>
                      <a:pt x="41" y="4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09"/>
              <p:cNvSpPr>
                <a:spLocks/>
              </p:cNvSpPr>
              <p:nvPr/>
            </p:nvSpPr>
            <p:spPr bwMode="auto">
              <a:xfrm>
                <a:off x="1148" y="3520"/>
                <a:ext cx="17" cy="69"/>
              </a:xfrm>
              <a:custGeom>
                <a:avLst/>
                <a:gdLst>
                  <a:gd name="T0" fmla="*/ 1 w 51"/>
                  <a:gd name="T1" fmla="*/ 0 h 207"/>
                  <a:gd name="T2" fmla="*/ 1 w 51"/>
                  <a:gd name="T3" fmla="*/ 0 h 207"/>
                  <a:gd name="T4" fmla="*/ 0 w 51"/>
                  <a:gd name="T5" fmla="*/ 1 h 207"/>
                  <a:gd name="T6" fmla="*/ 0 w 51"/>
                  <a:gd name="T7" fmla="*/ 1 h 207"/>
                  <a:gd name="T8" fmla="*/ 0 w 51"/>
                  <a:gd name="T9" fmla="*/ 2 h 207"/>
                  <a:gd name="T10" fmla="*/ 0 w 51"/>
                  <a:gd name="T11" fmla="*/ 2 h 207"/>
                  <a:gd name="T12" fmla="*/ 0 w 51"/>
                  <a:gd name="T13" fmla="*/ 3 h 207"/>
                  <a:gd name="T14" fmla="*/ 0 w 51"/>
                  <a:gd name="T15" fmla="*/ 2 h 207"/>
                  <a:gd name="T16" fmla="*/ 0 w 51"/>
                  <a:gd name="T17" fmla="*/ 1 h 207"/>
                  <a:gd name="T18" fmla="*/ 1 w 51"/>
                  <a:gd name="T19" fmla="*/ 1 h 207"/>
                  <a:gd name="T20" fmla="*/ 1 w 51"/>
                  <a:gd name="T21" fmla="*/ 0 h 207"/>
                  <a:gd name="T22" fmla="*/ 1 w 51"/>
                  <a:gd name="T23" fmla="*/ 0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207"/>
                  <a:gd name="T38" fmla="*/ 51 w 51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207">
                    <a:moveTo>
                      <a:pt x="51" y="0"/>
                    </a:moveTo>
                    <a:lnTo>
                      <a:pt x="42" y="32"/>
                    </a:lnTo>
                    <a:lnTo>
                      <a:pt x="35" y="62"/>
                    </a:lnTo>
                    <a:lnTo>
                      <a:pt x="28" y="103"/>
                    </a:lnTo>
                    <a:lnTo>
                      <a:pt x="22" y="129"/>
                    </a:lnTo>
                    <a:lnTo>
                      <a:pt x="9" y="167"/>
                    </a:lnTo>
                    <a:lnTo>
                      <a:pt x="0" y="207"/>
                    </a:lnTo>
                    <a:lnTo>
                      <a:pt x="19" y="170"/>
                    </a:lnTo>
                    <a:lnTo>
                      <a:pt x="38" y="121"/>
                    </a:lnTo>
                    <a:lnTo>
                      <a:pt x="41" y="83"/>
                    </a:lnTo>
                    <a:lnTo>
                      <a:pt x="50" y="2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310"/>
              <p:cNvSpPr>
                <a:spLocks/>
              </p:cNvSpPr>
              <p:nvPr/>
            </p:nvSpPr>
            <p:spPr bwMode="auto">
              <a:xfrm>
                <a:off x="1174" y="3468"/>
                <a:ext cx="4" cy="27"/>
              </a:xfrm>
              <a:custGeom>
                <a:avLst/>
                <a:gdLst>
                  <a:gd name="T0" fmla="*/ 0 w 11"/>
                  <a:gd name="T1" fmla="*/ 1 h 83"/>
                  <a:gd name="T2" fmla="*/ 0 w 11"/>
                  <a:gd name="T3" fmla="*/ 1 h 83"/>
                  <a:gd name="T4" fmla="*/ 0 w 11"/>
                  <a:gd name="T5" fmla="*/ 0 h 83"/>
                  <a:gd name="T6" fmla="*/ 0 w 11"/>
                  <a:gd name="T7" fmla="*/ 0 h 83"/>
                  <a:gd name="T8" fmla="*/ 0 w 11"/>
                  <a:gd name="T9" fmla="*/ 1 h 83"/>
                  <a:gd name="T10" fmla="*/ 0 w 11"/>
                  <a:gd name="T11" fmla="*/ 1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83"/>
                  <a:gd name="T20" fmla="*/ 11 w 11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83">
                    <a:moveTo>
                      <a:pt x="0" y="83"/>
                    </a:moveTo>
                    <a:lnTo>
                      <a:pt x="3" y="57"/>
                    </a:lnTo>
                    <a:lnTo>
                      <a:pt x="6" y="28"/>
                    </a:lnTo>
                    <a:lnTo>
                      <a:pt x="8" y="0"/>
                    </a:lnTo>
                    <a:lnTo>
                      <a:pt x="11" y="51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311"/>
              <p:cNvSpPr>
                <a:spLocks/>
              </p:cNvSpPr>
              <p:nvPr/>
            </p:nvSpPr>
            <p:spPr bwMode="auto">
              <a:xfrm>
                <a:off x="1179" y="3468"/>
                <a:ext cx="37" cy="47"/>
              </a:xfrm>
              <a:custGeom>
                <a:avLst/>
                <a:gdLst>
                  <a:gd name="T0" fmla="*/ 0 w 111"/>
                  <a:gd name="T1" fmla="*/ 2 h 141"/>
                  <a:gd name="T2" fmla="*/ 0 w 111"/>
                  <a:gd name="T3" fmla="*/ 1 h 141"/>
                  <a:gd name="T4" fmla="*/ 0 w 111"/>
                  <a:gd name="T5" fmla="*/ 1 h 141"/>
                  <a:gd name="T6" fmla="*/ 0 w 111"/>
                  <a:gd name="T7" fmla="*/ 1 h 141"/>
                  <a:gd name="T8" fmla="*/ 1 w 111"/>
                  <a:gd name="T9" fmla="*/ 1 h 141"/>
                  <a:gd name="T10" fmla="*/ 1 w 111"/>
                  <a:gd name="T11" fmla="*/ 0 h 141"/>
                  <a:gd name="T12" fmla="*/ 1 w 111"/>
                  <a:gd name="T13" fmla="*/ 0 h 141"/>
                  <a:gd name="T14" fmla="*/ 1 w 111"/>
                  <a:gd name="T15" fmla="*/ 1 h 141"/>
                  <a:gd name="T16" fmla="*/ 1 w 111"/>
                  <a:gd name="T17" fmla="*/ 1 h 141"/>
                  <a:gd name="T18" fmla="*/ 0 w 111"/>
                  <a:gd name="T19" fmla="*/ 1 h 141"/>
                  <a:gd name="T20" fmla="*/ 0 w 111"/>
                  <a:gd name="T21" fmla="*/ 1 h 141"/>
                  <a:gd name="T22" fmla="*/ 0 w 111"/>
                  <a:gd name="T23" fmla="*/ 2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1"/>
                  <a:gd name="T37" fmla="*/ 0 h 141"/>
                  <a:gd name="T38" fmla="*/ 111 w 111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1" h="141">
                    <a:moveTo>
                      <a:pt x="0" y="141"/>
                    </a:moveTo>
                    <a:lnTo>
                      <a:pt x="6" y="114"/>
                    </a:lnTo>
                    <a:lnTo>
                      <a:pt x="15" y="95"/>
                    </a:lnTo>
                    <a:lnTo>
                      <a:pt x="34" y="84"/>
                    </a:lnTo>
                    <a:lnTo>
                      <a:pt x="59" y="66"/>
                    </a:lnTo>
                    <a:lnTo>
                      <a:pt x="88" y="32"/>
                    </a:lnTo>
                    <a:lnTo>
                      <a:pt x="111" y="0"/>
                    </a:lnTo>
                    <a:lnTo>
                      <a:pt x="88" y="43"/>
                    </a:lnTo>
                    <a:lnTo>
                      <a:pt x="72" y="63"/>
                    </a:lnTo>
                    <a:lnTo>
                      <a:pt x="32" y="95"/>
                    </a:lnTo>
                    <a:lnTo>
                      <a:pt x="19" y="105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312"/>
              <p:cNvSpPr>
                <a:spLocks/>
              </p:cNvSpPr>
              <p:nvPr/>
            </p:nvSpPr>
            <p:spPr bwMode="auto">
              <a:xfrm>
                <a:off x="1185" y="3461"/>
                <a:ext cx="42" cy="50"/>
              </a:xfrm>
              <a:custGeom>
                <a:avLst/>
                <a:gdLst>
                  <a:gd name="T0" fmla="*/ 0 w 128"/>
                  <a:gd name="T1" fmla="*/ 2 h 149"/>
                  <a:gd name="T2" fmla="*/ 0 w 128"/>
                  <a:gd name="T3" fmla="*/ 2 h 149"/>
                  <a:gd name="T4" fmla="*/ 0 w 128"/>
                  <a:gd name="T5" fmla="*/ 1 h 149"/>
                  <a:gd name="T6" fmla="*/ 1 w 128"/>
                  <a:gd name="T7" fmla="*/ 1 h 149"/>
                  <a:gd name="T8" fmla="*/ 1 w 128"/>
                  <a:gd name="T9" fmla="*/ 1 h 149"/>
                  <a:gd name="T10" fmla="*/ 1 w 128"/>
                  <a:gd name="T11" fmla="*/ 0 h 149"/>
                  <a:gd name="T12" fmla="*/ 2 w 128"/>
                  <a:gd name="T13" fmla="*/ 0 h 149"/>
                  <a:gd name="T14" fmla="*/ 1 w 128"/>
                  <a:gd name="T15" fmla="*/ 1 h 149"/>
                  <a:gd name="T16" fmla="*/ 1 w 128"/>
                  <a:gd name="T17" fmla="*/ 1 h 149"/>
                  <a:gd name="T18" fmla="*/ 1 w 128"/>
                  <a:gd name="T19" fmla="*/ 1 h 149"/>
                  <a:gd name="T20" fmla="*/ 0 w 128"/>
                  <a:gd name="T21" fmla="*/ 2 h 149"/>
                  <a:gd name="T22" fmla="*/ 0 w 128"/>
                  <a:gd name="T23" fmla="*/ 2 h 1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149"/>
                  <a:gd name="T38" fmla="*/ 128 w 128"/>
                  <a:gd name="T39" fmla="*/ 149 h 1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149">
                    <a:moveTo>
                      <a:pt x="0" y="149"/>
                    </a:moveTo>
                    <a:lnTo>
                      <a:pt x="16" y="126"/>
                    </a:lnTo>
                    <a:lnTo>
                      <a:pt x="37" y="110"/>
                    </a:lnTo>
                    <a:lnTo>
                      <a:pt x="59" y="85"/>
                    </a:lnTo>
                    <a:lnTo>
                      <a:pt x="76" y="64"/>
                    </a:lnTo>
                    <a:lnTo>
                      <a:pt x="100" y="27"/>
                    </a:lnTo>
                    <a:lnTo>
                      <a:pt x="128" y="0"/>
                    </a:lnTo>
                    <a:lnTo>
                      <a:pt x="100" y="41"/>
                    </a:lnTo>
                    <a:lnTo>
                      <a:pt x="81" y="67"/>
                    </a:lnTo>
                    <a:lnTo>
                      <a:pt x="60" y="96"/>
                    </a:lnTo>
                    <a:lnTo>
                      <a:pt x="34" y="121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13"/>
              <p:cNvSpPr>
                <a:spLocks/>
              </p:cNvSpPr>
              <p:nvPr/>
            </p:nvSpPr>
            <p:spPr bwMode="auto">
              <a:xfrm>
                <a:off x="1219" y="3433"/>
                <a:ext cx="31" cy="32"/>
              </a:xfrm>
              <a:custGeom>
                <a:avLst/>
                <a:gdLst>
                  <a:gd name="T0" fmla="*/ 0 w 92"/>
                  <a:gd name="T1" fmla="*/ 1 h 98"/>
                  <a:gd name="T2" fmla="*/ 0 w 92"/>
                  <a:gd name="T3" fmla="*/ 1 h 98"/>
                  <a:gd name="T4" fmla="*/ 1 w 92"/>
                  <a:gd name="T5" fmla="*/ 0 h 98"/>
                  <a:gd name="T6" fmla="*/ 1 w 92"/>
                  <a:gd name="T7" fmla="*/ 0 h 98"/>
                  <a:gd name="T8" fmla="*/ 1 w 92"/>
                  <a:gd name="T9" fmla="*/ 0 h 98"/>
                  <a:gd name="T10" fmla="*/ 1 w 92"/>
                  <a:gd name="T11" fmla="*/ 0 h 98"/>
                  <a:gd name="T12" fmla="*/ 1 w 92"/>
                  <a:gd name="T13" fmla="*/ 1 h 98"/>
                  <a:gd name="T14" fmla="*/ 0 w 92"/>
                  <a:gd name="T15" fmla="*/ 1 h 98"/>
                  <a:gd name="T16" fmla="*/ 0 w 92"/>
                  <a:gd name="T17" fmla="*/ 1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98"/>
                  <a:gd name="T29" fmla="*/ 92 w 92"/>
                  <a:gd name="T30" fmla="*/ 98 h 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98">
                    <a:moveTo>
                      <a:pt x="0" y="98"/>
                    </a:moveTo>
                    <a:lnTo>
                      <a:pt x="19" y="70"/>
                    </a:lnTo>
                    <a:lnTo>
                      <a:pt x="45" y="41"/>
                    </a:lnTo>
                    <a:lnTo>
                      <a:pt x="66" y="21"/>
                    </a:lnTo>
                    <a:lnTo>
                      <a:pt x="92" y="0"/>
                    </a:lnTo>
                    <a:lnTo>
                      <a:pt x="74" y="25"/>
                    </a:lnTo>
                    <a:lnTo>
                      <a:pt x="55" y="48"/>
                    </a:lnTo>
                    <a:lnTo>
                      <a:pt x="35" y="67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314"/>
              <p:cNvSpPr>
                <a:spLocks/>
              </p:cNvSpPr>
              <p:nvPr/>
            </p:nvSpPr>
            <p:spPr bwMode="auto">
              <a:xfrm>
                <a:off x="1147" y="3536"/>
                <a:ext cx="20" cy="79"/>
              </a:xfrm>
              <a:custGeom>
                <a:avLst/>
                <a:gdLst>
                  <a:gd name="T0" fmla="*/ 1 w 59"/>
                  <a:gd name="T1" fmla="*/ 0 h 237"/>
                  <a:gd name="T2" fmla="*/ 1 w 59"/>
                  <a:gd name="T3" fmla="*/ 1 h 237"/>
                  <a:gd name="T4" fmla="*/ 1 w 59"/>
                  <a:gd name="T5" fmla="*/ 1 h 237"/>
                  <a:gd name="T6" fmla="*/ 0 w 59"/>
                  <a:gd name="T7" fmla="*/ 1 h 237"/>
                  <a:gd name="T8" fmla="*/ 0 w 59"/>
                  <a:gd name="T9" fmla="*/ 2 h 237"/>
                  <a:gd name="T10" fmla="*/ 0 w 59"/>
                  <a:gd name="T11" fmla="*/ 2 h 237"/>
                  <a:gd name="T12" fmla="*/ 0 w 59"/>
                  <a:gd name="T13" fmla="*/ 3 h 237"/>
                  <a:gd name="T14" fmla="*/ 0 w 59"/>
                  <a:gd name="T15" fmla="*/ 2 h 237"/>
                  <a:gd name="T16" fmla="*/ 0 w 59"/>
                  <a:gd name="T17" fmla="*/ 2 h 237"/>
                  <a:gd name="T18" fmla="*/ 0 w 59"/>
                  <a:gd name="T19" fmla="*/ 2 h 237"/>
                  <a:gd name="T20" fmla="*/ 1 w 59"/>
                  <a:gd name="T21" fmla="*/ 1 h 237"/>
                  <a:gd name="T22" fmla="*/ 1 w 59"/>
                  <a:gd name="T23" fmla="*/ 1 h 237"/>
                  <a:gd name="T24" fmla="*/ 1 w 59"/>
                  <a:gd name="T25" fmla="*/ 0 h 2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237"/>
                  <a:gd name="T41" fmla="*/ 59 w 59"/>
                  <a:gd name="T42" fmla="*/ 237 h 2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237">
                    <a:moveTo>
                      <a:pt x="56" y="0"/>
                    </a:moveTo>
                    <a:lnTo>
                      <a:pt x="50" y="41"/>
                    </a:lnTo>
                    <a:lnTo>
                      <a:pt x="41" y="84"/>
                    </a:lnTo>
                    <a:lnTo>
                      <a:pt x="33" y="112"/>
                    </a:lnTo>
                    <a:lnTo>
                      <a:pt x="19" y="144"/>
                    </a:lnTo>
                    <a:lnTo>
                      <a:pt x="5" y="195"/>
                    </a:lnTo>
                    <a:lnTo>
                      <a:pt x="0" y="237"/>
                    </a:lnTo>
                    <a:lnTo>
                      <a:pt x="21" y="188"/>
                    </a:lnTo>
                    <a:lnTo>
                      <a:pt x="30" y="149"/>
                    </a:lnTo>
                    <a:lnTo>
                      <a:pt x="38" y="126"/>
                    </a:lnTo>
                    <a:lnTo>
                      <a:pt x="52" y="91"/>
                    </a:lnTo>
                    <a:lnTo>
                      <a:pt x="59" y="5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315"/>
              <p:cNvSpPr>
                <a:spLocks/>
              </p:cNvSpPr>
              <p:nvPr/>
            </p:nvSpPr>
            <p:spPr bwMode="auto">
              <a:xfrm>
                <a:off x="1125" y="3564"/>
                <a:ext cx="25" cy="79"/>
              </a:xfrm>
              <a:custGeom>
                <a:avLst/>
                <a:gdLst>
                  <a:gd name="T0" fmla="*/ 1 w 75"/>
                  <a:gd name="T1" fmla="*/ 0 h 237"/>
                  <a:gd name="T2" fmla="*/ 1 w 75"/>
                  <a:gd name="T3" fmla="*/ 1 h 237"/>
                  <a:gd name="T4" fmla="*/ 1 w 75"/>
                  <a:gd name="T5" fmla="*/ 1 h 237"/>
                  <a:gd name="T6" fmla="*/ 1 w 75"/>
                  <a:gd name="T7" fmla="*/ 2 h 237"/>
                  <a:gd name="T8" fmla="*/ 1 w 75"/>
                  <a:gd name="T9" fmla="*/ 2 h 237"/>
                  <a:gd name="T10" fmla="*/ 0 w 75"/>
                  <a:gd name="T11" fmla="*/ 3 h 237"/>
                  <a:gd name="T12" fmla="*/ 0 w 75"/>
                  <a:gd name="T13" fmla="*/ 3 h 237"/>
                  <a:gd name="T14" fmla="*/ 0 w 75"/>
                  <a:gd name="T15" fmla="*/ 2 h 237"/>
                  <a:gd name="T16" fmla="*/ 0 w 75"/>
                  <a:gd name="T17" fmla="*/ 2 h 237"/>
                  <a:gd name="T18" fmla="*/ 1 w 75"/>
                  <a:gd name="T19" fmla="*/ 2 h 237"/>
                  <a:gd name="T20" fmla="*/ 1 w 75"/>
                  <a:gd name="T21" fmla="*/ 1 h 237"/>
                  <a:gd name="T22" fmla="*/ 1 w 75"/>
                  <a:gd name="T23" fmla="*/ 1 h 237"/>
                  <a:gd name="T24" fmla="*/ 1 w 75"/>
                  <a:gd name="T25" fmla="*/ 0 h 237"/>
                  <a:gd name="T26" fmla="*/ 1 w 75"/>
                  <a:gd name="T27" fmla="*/ 0 h 2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5"/>
                  <a:gd name="T43" fmla="*/ 0 h 237"/>
                  <a:gd name="T44" fmla="*/ 75 w 75"/>
                  <a:gd name="T45" fmla="*/ 237 h 23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5" h="237">
                    <a:moveTo>
                      <a:pt x="75" y="0"/>
                    </a:moveTo>
                    <a:lnTo>
                      <a:pt x="59" y="68"/>
                    </a:lnTo>
                    <a:lnTo>
                      <a:pt x="56" y="100"/>
                    </a:lnTo>
                    <a:lnTo>
                      <a:pt x="53" y="134"/>
                    </a:lnTo>
                    <a:lnTo>
                      <a:pt x="41" y="184"/>
                    </a:lnTo>
                    <a:lnTo>
                      <a:pt x="21" y="212"/>
                    </a:lnTo>
                    <a:lnTo>
                      <a:pt x="0" y="237"/>
                    </a:lnTo>
                    <a:lnTo>
                      <a:pt x="21" y="198"/>
                    </a:lnTo>
                    <a:lnTo>
                      <a:pt x="34" y="160"/>
                    </a:lnTo>
                    <a:lnTo>
                      <a:pt x="43" y="128"/>
                    </a:lnTo>
                    <a:lnTo>
                      <a:pt x="46" y="96"/>
                    </a:lnTo>
                    <a:lnTo>
                      <a:pt x="53" y="65"/>
                    </a:lnTo>
                    <a:lnTo>
                      <a:pt x="59" y="35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316"/>
              <p:cNvSpPr>
                <a:spLocks/>
              </p:cNvSpPr>
              <p:nvPr/>
            </p:nvSpPr>
            <p:spPr bwMode="auto">
              <a:xfrm>
                <a:off x="1130" y="3604"/>
                <a:ext cx="6" cy="22"/>
              </a:xfrm>
              <a:custGeom>
                <a:avLst/>
                <a:gdLst>
                  <a:gd name="T0" fmla="*/ 0 w 20"/>
                  <a:gd name="T1" fmla="*/ 0 h 64"/>
                  <a:gd name="T2" fmla="*/ 0 w 20"/>
                  <a:gd name="T3" fmla="*/ 0 h 64"/>
                  <a:gd name="T4" fmla="*/ 0 w 20"/>
                  <a:gd name="T5" fmla="*/ 1 h 64"/>
                  <a:gd name="T6" fmla="*/ 0 w 20"/>
                  <a:gd name="T7" fmla="*/ 1 h 64"/>
                  <a:gd name="T8" fmla="*/ 0 w 20"/>
                  <a:gd name="T9" fmla="*/ 0 h 64"/>
                  <a:gd name="T10" fmla="*/ 0 w 20"/>
                  <a:gd name="T11" fmla="*/ 0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64"/>
                  <a:gd name="T20" fmla="*/ 20 w 20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64">
                    <a:moveTo>
                      <a:pt x="20" y="0"/>
                    </a:moveTo>
                    <a:lnTo>
                      <a:pt x="17" y="20"/>
                    </a:lnTo>
                    <a:lnTo>
                      <a:pt x="11" y="42"/>
                    </a:lnTo>
                    <a:lnTo>
                      <a:pt x="0" y="64"/>
                    </a:lnTo>
                    <a:lnTo>
                      <a:pt x="8" y="3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317"/>
              <p:cNvSpPr>
                <a:spLocks/>
              </p:cNvSpPr>
              <p:nvPr/>
            </p:nvSpPr>
            <p:spPr bwMode="auto">
              <a:xfrm>
                <a:off x="1119" y="3611"/>
                <a:ext cx="26" cy="66"/>
              </a:xfrm>
              <a:custGeom>
                <a:avLst/>
                <a:gdLst>
                  <a:gd name="T0" fmla="*/ 1 w 79"/>
                  <a:gd name="T1" fmla="*/ 0 h 197"/>
                  <a:gd name="T2" fmla="*/ 1 w 79"/>
                  <a:gd name="T3" fmla="*/ 0 h 197"/>
                  <a:gd name="T4" fmla="*/ 1 w 79"/>
                  <a:gd name="T5" fmla="*/ 1 h 197"/>
                  <a:gd name="T6" fmla="*/ 0 w 79"/>
                  <a:gd name="T7" fmla="*/ 1 h 197"/>
                  <a:gd name="T8" fmla="*/ 0 w 79"/>
                  <a:gd name="T9" fmla="*/ 1 h 197"/>
                  <a:gd name="T10" fmla="*/ 0 w 79"/>
                  <a:gd name="T11" fmla="*/ 2 h 197"/>
                  <a:gd name="T12" fmla="*/ 0 w 79"/>
                  <a:gd name="T13" fmla="*/ 2 h 197"/>
                  <a:gd name="T14" fmla="*/ 0 w 79"/>
                  <a:gd name="T15" fmla="*/ 2 h 197"/>
                  <a:gd name="T16" fmla="*/ 0 w 79"/>
                  <a:gd name="T17" fmla="*/ 2 h 197"/>
                  <a:gd name="T18" fmla="*/ 0 w 79"/>
                  <a:gd name="T19" fmla="*/ 2 h 197"/>
                  <a:gd name="T20" fmla="*/ 0 w 79"/>
                  <a:gd name="T21" fmla="*/ 2 h 197"/>
                  <a:gd name="T22" fmla="*/ 0 w 79"/>
                  <a:gd name="T23" fmla="*/ 2 h 197"/>
                  <a:gd name="T24" fmla="*/ 0 w 79"/>
                  <a:gd name="T25" fmla="*/ 1 h 197"/>
                  <a:gd name="T26" fmla="*/ 1 w 79"/>
                  <a:gd name="T27" fmla="*/ 1 h 197"/>
                  <a:gd name="T28" fmla="*/ 1 w 79"/>
                  <a:gd name="T29" fmla="*/ 0 h 197"/>
                  <a:gd name="T30" fmla="*/ 1 w 79"/>
                  <a:gd name="T31" fmla="*/ 0 h 19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97"/>
                  <a:gd name="T50" fmla="*/ 79 w 79"/>
                  <a:gd name="T51" fmla="*/ 197 h 19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97">
                    <a:moveTo>
                      <a:pt x="79" y="0"/>
                    </a:moveTo>
                    <a:lnTo>
                      <a:pt x="69" y="37"/>
                    </a:lnTo>
                    <a:lnTo>
                      <a:pt x="52" y="64"/>
                    </a:lnTo>
                    <a:lnTo>
                      <a:pt x="41" y="82"/>
                    </a:lnTo>
                    <a:lnTo>
                      <a:pt x="24" y="103"/>
                    </a:lnTo>
                    <a:lnTo>
                      <a:pt x="18" y="122"/>
                    </a:lnTo>
                    <a:lnTo>
                      <a:pt x="6" y="149"/>
                    </a:lnTo>
                    <a:lnTo>
                      <a:pt x="0" y="165"/>
                    </a:lnTo>
                    <a:lnTo>
                      <a:pt x="0" y="188"/>
                    </a:lnTo>
                    <a:lnTo>
                      <a:pt x="0" y="197"/>
                    </a:lnTo>
                    <a:lnTo>
                      <a:pt x="9" y="167"/>
                    </a:lnTo>
                    <a:lnTo>
                      <a:pt x="25" y="133"/>
                    </a:lnTo>
                    <a:lnTo>
                      <a:pt x="35" y="103"/>
                    </a:lnTo>
                    <a:lnTo>
                      <a:pt x="57" y="71"/>
                    </a:lnTo>
                    <a:lnTo>
                      <a:pt x="75" y="3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318"/>
              <p:cNvSpPr>
                <a:spLocks/>
              </p:cNvSpPr>
              <p:nvPr/>
            </p:nvSpPr>
            <p:spPr bwMode="auto">
              <a:xfrm>
                <a:off x="1129" y="3621"/>
                <a:ext cx="18" cy="39"/>
              </a:xfrm>
              <a:custGeom>
                <a:avLst/>
                <a:gdLst>
                  <a:gd name="T0" fmla="*/ 1 w 54"/>
                  <a:gd name="T1" fmla="*/ 0 h 117"/>
                  <a:gd name="T2" fmla="*/ 0 w 54"/>
                  <a:gd name="T3" fmla="*/ 1 h 117"/>
                  <a:gd name="T4" fmla="*/ 0 w 54"/>
                  <a:gd name="T5" fmla="*/ 1 h 117"/>
                  <a:gd name="T6" fmla="*/ 0 w 54"/>
                  <a:gd name="T7" fmla="*/ 1 h 117"/>
                  <a:gd name="T8" fmla="*/ 0 w 54"/>
                  <a:gd name="T9" fmla="*/ 1 h 117"/>
                  <a:gd name="T10" fmla="*/ 0 w 54"/>
                  <a:gd name="T11" fmla="*/ 1 h 117"/>
                  <a:gd name="T12" fmla="*/ 0 w 54"/>
                  <a:gd name="T13" fmla="*/ 1 h 117"/>
                  <a:gd name="T14" fmla="*/ 1 w 54"/>
                  <a:gd name="T15" fmla="*/ 1 h 117"/>
                  <a:gd name="T16" fmla="*/ 1 w 54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117"/>
                  <a:gd name="T29" fmla="*/ 54 w 54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117">
                    <a:moveTo>
                      <a:pt x="54" y="0"/>
                    </a:moveTo>
                    <a:lnTo>
                      <a:pt x="36" y="42"/>
                    </a:lnTo>
                    <a:lnTo>
                      <a:pt x="16" y="82"/>
                    </a:lnTo>
                    <a:lnTo>
                      <a:pt x="8" y="95"/>
                    </a:lnTo>
                    <a:lnTo>
                      <a:pt x="0" y="117"/>
                    </a:lnTo>
                    <a:lnTo>
                      <a:pt x="17" y="100"/>
                    </a:lnTo>
                    <a:lnTo>
                      <a:pt x="36" y="67"/>
                    </a:lnTo>
                    <a:lnTo>
                      <a:pt x="42" y="47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319"/>
              <p:cNvSpPr>
                <a:spLocks/>
              </p:cNvSpPr>
              <p:nvPr/>
            </p:nvSpPr>
            <p:spPr bwMode="auto">
              <a:xfrm>
                <a:off x="1117" y="3661"/>
                <a:ext cx="16" cy="54"/>
              </a:xfrm>
              <a:custGeom>
                <a:avLst/>
                <a:gdLst>
                  <a:gd name="T0" fmla="*/ 1 w 49"/>
                  <a:gd name="T1" fmla="*/ 0 h 163"/>
                  <a:gd name="T2" fmla="*/ 0 w 49"/>
                  <a:gd name="T3" fmla="*/ 0 h 163"/>
                  <a:gd name="T4" fmla="*/ 0 w 49"/>
                  <a:gd name="T5" fmla="*/ 1 h 163"/>
                  <a:gd name="T6" fmla="*/ 0 w 49"/>
                  <a:gd name="T7" fmla="*/ 1 h 163"/>
                  <a:gd name="T8" fmla="*/ 0 w 49"/>
                  <a:gd name="T9" fmla="*/ 1 h 163"/>
                  <a:gd name="T10" fmla="*/ 0 w 49"/>
                  <a:gd name="T11" fmla="*/ 1 h 163"/>
                  <a:gd name="T12" fmla="*/ 0 w 49"/>
                  <a:gd name="T13" fmla="*/ 2 h 163"/>
                  <a:gd name="T14" fmla="*/ 0 w 49"/>
                  <a:gd name="T15" fmla="*/ 2 h 163"/>
                  <a:gd name="T16" fmla="*/ 0 w 49"/>
                  <a:gd name="T17" fmla="*/ 2 h 163"/>
                  <a:gd name="T18" fmla="*/ 0 w 49"/>
                  <a:gd name="T19" fmla="*/ 1 h 163"/>
                  <a:gd name="T20" fmla="*/ 0 w 49"/>
                  <a:gd name="T21" fmla="*/ 1 h 163"/>
                  <a:gd name="T22" fmla="*/ 1 w 49"/>
                  <a:gd name="T23" fmla="*/ 0 h 163"/>
                  <a:gd name="T24" fmla="*/ 1 w 49"/>
                  <a:gd name="T25" fmla="*/ 0 h 1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163"/>
                  <a:gd name="T41" fmla="*/ 49 w 49"/>
                  <a:gd name="T42" fmla="*/ 163 h 1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163">
                    <a:moveTo>
                      <a:pt x="46" y="0"/>
                    </a:moveTo>
                    <a:lnTo>
                      <a:pt x="41" y="25"/>
                    </a:lnTo>
                    <a:lnTo>
                      <a:pt x="33" y="53"/>
                    </a:lnTo>
                    <a:lnTo>
                      <a:pt x="24" y="75"/>
                    </a:lnTo>
                    <a:lnTo>
                      <a:pt x="14" y="103"/>
                    </a:lnTo>
                    <a:lnTo>
                      <a:pt x="9" y="117"/>
                    </a:lnTo>
                    <a:lnTo>
                      <a:pt x="6" y="146"/>
                    </a:lnTo>
                    <a:lnTo>
                      <a:pt x="0" y="163"/>
                    </a:lnTo>
                    <a:lnTo>
                      <a:pt x="24" y="134"/>
                    </a:lnTo>
                    <a:lnTo>
                      <a:pt x="30" y="96"/>
                    </a:lnTo>
                    <a:lnTo>
                      <a:pt x="39" y="63"/>
                    </a:lnTo>
                    <a:lnTo>
                      <a:pt x="49" y="3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320"/>
              <p:cNvSpPr>
                <a:spLocks/>
              </p:cNvSpPr>
              <p:nvPr/>
            </p:nvSpPr>
            <p:spPr bwMode="auto">
              <a:xfrm>
                <a:off x="1248" y="3409"/>
                <a:ext cx="21" cy="30"/>
              </a:xfrm>
              <a:custGeom>
                <a:avLst/>
                <a:gdLst>
                  <a:gd name="T0" fmla="*/ 0 w 65"/>
                  <a:gd name="T1" fmla="*/ 1 h 89"/>
                  <a:gd name="T2" fmla="*/ 0 w 65"/>
                  <a:gd name="T3" fmla="*/ 1 h 89"/>
                  <a:gd name="T4" fmla="*/ 1 w 65"/>
                  <a:gd name="T5" fmla="*/ 0 h 89"/>
                  <a:gd name="T6" fmla="*/ 1 w 65"/>
                  <a:gd name="T7" fmla="*/ 0 h 89"/>
                  <a:gd name="T8" fmla="*/ 1 w 65"/>
                  <a:gd name="T9" fmla="*/ 0 h 89"/>
                  <a:gd name="T10" fmla="*/ 0 w 65"/>
                  <a:gd name="T11" fmla="*/ 1 h 89"/>
                  <a:gd name="T12" fmla="*/ 0 w 65"/>
                  <a:gd name="T13" fmla="*/ 1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89"/>
                  <a:gd name="T23" fmla="*/ 65 w 65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89">
                    <a:moveTo>
                      <a:pt x="0" y="89"/>
                    </a:moveTo>
                    <a:lnTo>
                      <a:pt x="35" y="53"/>
                    </a:lnTo>
                    <a:lnTo>
                      <a:pt x="60" y="25"/>
                    </a:lnTo>
                    <a:lnTo>
                      <a:pt x="65" y="0"/>
                    </a:lnTo>
                    <a:lnTo>
                      <a:pt x="44" y="27"/>
                    </a:lnTo>
                    <a:lnTo>
                      <a:pt x="34" y="45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321"/>
              <p:cNvSpPr>
                <a:spLocks/>
              </p:cNvSpPr>
              <p:nvPr/>
            </p:nvSpPr>
            <p:spPr bwMode="auto">
              <a:xfrm>
                <a:off x="1270" y="3383"/>
                <a:ext cx="26" cy="32"/>
              </a:xfrm>
              <a:custGeom>
                <a:avLst/>
                <a:gdLst>
                  <a:gd name="T0" fmla="*/ 0 w 77"/>
                  <a:gd name="T1" fmla="*/ 1 h 97"/>
                  <a:gd name="T2" fmla="*/ 0 w 77"/>
                  <a:gd name="T3" fmla="*/ 1 h 97"/>
                  <a:gd name="T4" fmla="*/ 1 w 77"/>
                  <a:gd name="T5" fmla="*/ 1 h 97"/>
                  <a:gd name="T6" fmla="*/ 1 w 77"/>
                  <a:gd name="T7" fmla="*/ 0 h 97"/>
                  <a:gd name="T8" fmla="*/ 1 w 77"/>
                  <a:gd name="T9" fmla="*/ 0 h 97"/>
                  <a:gd name="T10" fmla="*/ 1 w 77"/>
                  <a:gd name="T11" fmla="*/ 0 h 97"/>
                  <a:gd name="T12" fmla="*/ 0 w 77"/>
                  <a:gd name="T13" fmla="*/ 0 h 97"/>
                  <a:gd name="T14" fmla="*/ 0 w 77"/>
                  <a:gd name="T15" fmla="*/ 1 h 97"/>
                  <a:gd name="T16" fmla="*/ 0 w 77"/>
                  <a:gd name="T17" fmla="*/ 1 h 97"/>
                  <a:gd name="T18" fmla="*/ 0 w 77"/>
                  <a:gd name="T19" fmla="*/ 1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7"/>
                  <a:gd name="T31" fmla="*/ 0 h 97"/>
                  <a:gd name="T32" fmla="*/ 77 w 77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7" h="97">
                    <a:moveTo>
                      <a:pt x="0" y="97"/>
                    </a:moveTo>
                    <a:lnTo>
                      <a:pt x="22" y="79"/>
                    </a:lnTo>
                    <a:lnTo>
                      <a:pt x="41" y="47"/>
                    </a:lnTo>
                    <a:lnTo>
                      <a:pt x="60" y="25"/>
                    </a:lnTo>
                    <a:lnTo>
                      <a:pt x="77" y="0"/>
                    </a:lnTo>
                    <a:lnTo>
                      <a:pt x="57" y="19"/>
                    </a:lnTo>
                    <a:lnTo>
                      <a:pt x="38" y="39"/>
                    </a:lnTo>
                    <a:lnTo>
                      <a:pt x="26" y="53"/>
                    </a:lnTo>
                    <a:lnTo>
                      <a:pt x="22" y="64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322"/>
              <p:cNvSpPr>
                <a:spLocks/>
              </p:cNvSpPr>
              <p:nvPr/>
            </p:nvSpPr>
            <p:spPr bwMode="auto">
              <a:xfrm>
                <a:off x="1292" y="3350"/>
                <a:ext cx="23" cy="34"/>
              </a:xfrm>
              <a:custGeom>
                <a:avLst/>
                <a:gdLst>
                  <a:gd name="T0" fmla="*/ 0 w 67"/>
                  <a:gd name="T1" fmla="*/ 1 h 103"/>
                  <a:gd name="T2" fmla="*/ 0 w 67"/>
                  <a:gd name="T3" fmla="*/ 1 h 103"/>
                  <a:gd name="T4" fmla="*/ 1 w 67"/>
                  <a:gd name="T5" fmla="*/ 1 h 103"/>
                  <a:gd name="T6" fmla="*/ 1 w 67"/>
                  <a:gd name="T7" fmla="*/ 0 h 103"/>
                  <a:gd name="T8" fmla="*/ 1 w 67"/>
                  <a:gd name="T9" fmla="*/ 0 h 103"/>
                  <a:gd name="T10" fmla="*/ 0 w 67"/>
                  <a:gd name="T11" fmla="*/ 1 h 103"/>
                  <a:gd name="T12" fmla="*/ 0 w 67"/>
                  <a:gd name="T13" fmla="*/ 1 h 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03"/>
                  <a:gd name="T23" fmla="*/ 67 w 67"/>
                  <a:gd name="T24" fmla="*/ 103 h 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03">
                    <a:moveTo>
                      <a:pt x="0" y="103"/>
                    </a:moveTo>
                    <a:lnTo>
                      <a:pt x="26" y="74"/>
                    </a:lnTo>
                    <a:lnTo>
                      <a:pt x="42" y="42"/>
                    </a:lnTo>
                    <a:lnTo>
                      <a:pt x="67" y="0"/>
                    </a:lnTo>
                    <a:lnTo>
                      <a:pt x="42" y="28"/>
                    </a:lnTo>
                    <a:lnTo>
                      <a:pt x="24" y="64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323"/>
              <p:cNvSpPr>
                <a:spLocks/>
              </p:cNvSpPr>
              <p:nvPr/>
            </p:nvSpPr>
            <p:spPr bwMode="auto">
              <a:xfrm>
                <a:off x="1206" y="3385"/>
                <a:ext cx="32" cy="52"/>
              </a:xfrm>
              <a:custGeom>
                <a:avLst/>
                <a:gdLst>
                  <a:gd name="T0" fmla="*/ 1 w 97"/>
                  <a:gd name="T1" fmla="*/ 2 h 158"/>
                  <a:gd name="T2" fmla="*/ 1 w 97"/>
                  <a:gd name="T3" fmla="*/ 2 h 158"/>
                  <a:gd name="T4" fmla="*/ 1 w 97"/>
                  <a:gd name="T5" fmla="*/ 1 h 158"/>
                  <a:gd name="T6" fmla="*/ 1 w 97"/>
                  <a:gd name="T7" fmla="*/ 1 h 158"/>
                  <a:gd name="T8" fmla="*/ 0 w 97"/>
                  <a:gd name="T9" fmla="*/ 1 h 158"/>
                  <a:gd name="T10" fmla="*/ 0 w 97"/>
                  <a:gd name="T11" fmla="*/ 0 h 158"/>
                  <a:gd name="T12" fmla="*/ 0 w 97"/>
                  <a:gd name="T13" fmla="*/ 0 h 158"/>
                  <a:gd name="T14" fmla="*/ 0 w 97"/>
                  <a:gd name="T15" fmla="*/ 0 h 158"/>
                  <a:gd name="T16" fmla="*/ 0 w 97"/>
                  <a:gd name="T17" fmla="*/ 1 h 158"/>
                  <a:gd name="T18" fmla="*/ 1 w 97"/>
                  <a:gd name="T19" fmla="*/ 1 h 158"/>
                  <a:gd name="T20" fmla="*/ 1 w 97"/>
                  <a:gd name="T21" fmla="*/ 1 h 158"/>
                  <a:gd name="T22" fmla="*/ 1 w 97"/>
                  <a:gd name="T23" fmla="*/ 2 h 158"/>
                  <a:gd name="T24" fmla="*/ 1 w 97"/>
                  <a:gd name="T25" fmla="*/ 2 h 1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"/>
                  <a:gd name="T40" fmla="*/ 0 h 158"/>
                  <a:gd name="T41" fmla="*/ 97 w 97"/>
                  <a:gd name="T42" fmla="*/ 158 h 1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" h="158">
                    <a:moveTo>
                      <a:pt x="97" y="158"/>
                    </a:moveTo>
                    <a:lnTo>
                      <a:pt x="76" y="140"/>
                    </a:lnTo>
                    <a:lnTo>
                      <a:pt x="59" y="116"/>
                    </a:lnTo>
                    <a:lnTo>
                      <a:pt x="44" y="84"/>
                    </a:lnTo>
                    <a:lnTo>
                      <a:pt x="34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24" y="32"/>
                    </a:lnTo>
                    <a:lnTo>
                      <a:pt x="31" y="59"/>
                    </a:lnTo>
                    <a:lnTo>
                      <a:pt x="51" y="92"/>
                    </a:lnTo>
                    <a:lnTo>
                      <a:pt x="73" y="123"/>
                    </a:lnTo>
                    <a:lnTo>
                      <a:pt x="90" y="138"/>
                    </a:lnTo>
                    <a:lnTo>
                      <a:pt x="97" y="158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324"/>
              <p:cNvSpPr>
                <a:spLocks/>
              </p:cNvSpPr>
              <p:nvPr/>
            </p:nvSpPr>
            <p:spPr bwMode="auto">
              <a:xfrm>
                <a:off x="1315" y="3329"/>
                <a:ext cx="11" cy="20"/>
              </a:xfrm>
              <a:custGeom>
                <a:avLst/>
                <a:gdLst>
                  <a:gd name="T0" fmla="*/ 0 w 35"/>
                  <a:gd name="T1" fmla="*/ 1 h 60"/>
                  <a:gd name="T2" fmla="*/ 0 w 35"/>
                  <a:gd name="T3" fmla="*/ 0 h 60"/>
                  <a:gd name="T4" fmla="*/ 0 w 35"/>
                  <a:gd name="T5" fmla="*/ 0 h 60"/>
                  <a:gd name="T6" fmla="*/ 0 w 35"/>
                  <a:gd name="T7" fmla="*/ 0 h 60"/>
                  <a:gd name="T8" fmla="*/ 0 w 35"/>
                  <a:gd name="T9" fmla="*/ 1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60"/>
                  <a:gd name="T17" fmla="*/ 35 w 35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60">
                    <a:moveTo>
                      <a:pt x="0" y="60"/>
                    </a:moveTo>
                    <a:lnTo>
                      <a:pt x="23" y="32"/>
                    </a:lnTo>
                    <a:lnTo>
                      <a:pt x="35" y="0"/>
                    </a:lnTo>
                    <a:lnTo>
                      <a:pt x="12" y="3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325"/>
              <p:cNvSpPr>
                <a:spLocks/>
              </p:cNvSpPr>
              <p:nvPr/>
            </p:nvSpPr>
            <p:spPr bwMode="auto">
              <a:xfrm>
                <a:off x="939" y="3440"/>
                <a:ext cx="15" cy="43"/>
              </a:xfrm>
              <a:custGeom>
                <a:avLst/>
                <a:gdLst>
                  <a:gd name="T0" fmla="*/ 1 w 46"/>
                  <a:gd name="T1" fmla="*/ 1 h 128"/>
                  <a:gd name="T2" fmla="*/ 0 w 46"/>
                  <a:gd name="T3" fmla="*/ 1 h 128"/>
                  <a:gd name="T4" fmla="*/ 0 w 46"/>
                  <a:gd name="T5" fmla="*/ 1 h 128"/>
                  <a:gd name="T6" fmla="*/ 0 w 46"/>
                  <a:gd name="T7" fmla="*/ 2 h 128"/>
                  <a:gd name="T8" fmla="*/ 0 w 46"/>
                  <a:gd name="T9" fmla="*/ 1 h 128"/>
                  <a:gd name="T10" fmla="*/ 0 w 46"/>
                  <a:gd name="T11" fmla="*/ 1 h 128"/>
                  <a:gd name="T12" fmla="*/ 0 w 46"/>
                  <a:gd name="T13" fmla="*/ 1 h 128"/>
                  <a:gd name="T14" fmla="*/ 0 w 46"/>
                  <a:gd name="T15" fmla="*/ 0 h 128"/>
                  <a:gd name="T16" fmla="*/ 0 w 46"/>
                  <a:gd name="T17" fmla="*/ 0 h 128"/>
                  <a:gd name="T18" fmla="*/ 0 w 46"/>
                  <a:gd name="T19" fmla="*/ 1 h 128"/>
                  <a:gd name="T20" fmla="*/ 0 w 46"/>
                  <a:gd name="T21" fmla="*/ 1 h 128"/>
                  <a:gd name="T22" fmla="*/ 0 w 46"/>
                  <a:gd name="T23" fmla="*/ 1 h 128"/>
                  <a:gd name="T24" fmla="*/ 1 w 46"/>
                  <a:gd name="T25" fmla="*/ 1 h 1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128"/>
                  <a:gd name="T41" fmla="*/ 46 w 46"/>
                  <a:gd name="T42" fmla="*/ 128 h 1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128">
                    <a:moveTo>
                      <a:pt x="46" y="93"/>
                    </a:moveTo>
                    <a:lnTo>
                      <a:pt x="36" y="100"/>
                    </a:lnTo>
                    <a:lnTo>
                      <a:pt x="33" y="110"/>
                    </a:lnTo>
                    <a:lnTo>
                      <a:pt x="30" y="128"/>
                    </a:lnTo>
                    <a:lnTo>
                      <a:pt x="27" y="104"/>
                    </a:lnTo>
                    <a:lnTo>
                      <a:pt x="17" y="78"/>
                    </a:lnTo>
                    <a:lnTo>
                      <a:pt x="14" y="61"/>
                    </a:lnTo>
                    <a:lnTo>
                      <a:pt x="5" y="29"/>
                    </a:lnTo>
                    <a:lnTo>
                      <a:pt x="0" y="0"/>
                    </a:lnTo>
                    <a:lnTo>
                      <a:pt x="13" y="43"/>
                    </a:lnTo>
                    <a:lnTo>
                      <a:pt x="19" y="68"/>
                    </a:lnTo>
                    <a:lnTo>
                      <a:pt x="27" y="85"/>
                    </a:lnTo>
                    <a:lnTo>
                      <a:pt x="46" y="93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326"/>
              <p:cNvSpPr>
                <a:spLocks/>
              </p:cNvSpPr>
              <p:nvPr/>
            </p:nvSpPr>
            <p:spPr bwMode="auto">
              <a:xfrm>
                <a:off x="789" y="3353"/>
                <a:ext cx="35" cy="15"/>
              </a:xfrm>
              <a:custGeom>
                <a:avLst/>
                <a:gdLst>
                  <a:gd name="T0" fmla="*/ 0 w 106"/>
                  <a:gd name="T1" fmla="*/ 0 h 46"/>
                  <a:gd name="T2" fmla="*/ 0 w 106"/>
                  <a:gd name="T3" fmla="*/ 0 h 46"/>
                  <a:gd name="T4" fmla="*/ 1 w 106"/>
                  <a:gd name="T5" fmla="*/ 0 h 46"/>
                  <a:gd name="T6" fmla="*/ 1 w 106"/>
                  <a:gd name="T7" fmla="*/ 0 h 46"/>
                  <a:gd name="T8" fmla="*/ 1 w 106"/>
                  <a:gd name="T9" fmla="*/ 1 h 46"/>
                  <a:gd name="T10" fmla="*/ 1 w 106"/>
                  <a:gd name="T11" fmla="*/ 0 h 46"/>
                  <a:gd name="T12" fmla="*/ 1 w 106"/>
                  <a:gd name="T13" fmla="*/ 0 h 46"/>
                  <a:gd name="T14" fmla="*/ 1 w 106"/>
                  <a:gd name="T15" fmla="*/ 0 h 46"/>
                  <a:gd name="T16" fmla="*/ 0 w 106"/>
                  <a:gd name="T17" fmla="*/ 0 h 46"/>
                  <a:gd name="T18" fmla="*/ 0 w 106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6"/>
                  <a:gd name="T31" fmla="*/ 0 h 46"/>
                  <a:gd name="T32" fmla="*/ 106 w 106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6" h="46">
                    <a:moveTo>
                      <a:pt x="0" y="0"/>
                    </a:moveTo>
                    <a:lnTo>
                      <a:pt x="31" y="14"/>
                    </a:lnTo>
                    <a:lnTo>
                      <a:pt x="63" y="24"/>
                    </a:lnTo>
                    <a:lnTo>
                      <a:pt x="87" y="35"/>
                    </a:lnTo>
                    <a:lnTo>
                      <a:pt x="106" y="46"/>
                    </a:lnTo>
                    <a:lnTo>
                      <a:pt x="104" y="39"/>
                    </a:lnTo>
                    <a:lnTo>
                      <a:pt x="88" y="32"/>
                    </a:lnTo>
                    <a:lnTo>
                      <a:pt x="62" y="24"/>
                    </a:lnTo>
                    <a:lnTo>
                      <a:pt x="2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327"/>
              <p:cNvSpPr>
                <a:spLocks/>
              </p:cNvSpPr>
              <p:nvPr/>
            </p:nvSpPr>
            <p:spPr bwMode="auto">
              <a:xfrm>
                <a:off x="879" y="3279"/>
                <a:ext cx="48" cy="6"/>
              </a:xfrm>
              <a:custGeom>
                <a:avLst/>
                <a:gdLst>
                  <a:gd name="T0" fmla="*/ 2 w 144"/>
                  <a:gd name="T1" fmla="*/ 0 h 18"/>
                  <a:gd name="T2" fmla="*/ 2 w 144"/>
                  <a:gd name="T3" fmla="*/ 0 h 18"/>
                  <a:gd name="T4" fmla="*/ 1 w 144"/>
                  <a:gd name="T5" fmla="*/ 0 h 18"/>
                  <a:gd name="T6" fmla="*/ 1 w 144"/>
                  <a:gd name="T7" fmla="*/ 0 h 18"/>
                  <a:gd name="T8" fmla="*/ 1 w 144"/>
                  <a:gd name="T9" fmla="*/ 0 h 18"/>
                  <a:gd name="T10" fmla="*/ 0 w 144"/>
                  <a:gd name="T11" fmla="*/ 0 h 18"/>
                  <a:gd name="T12" fmla="*/ 0 w 144"/>
                  <a:gd name="T13" fmla="*/ 0 h 18"/>
                  <a:gd name="T14" fmla="*/ 1 w 144"/>
                  <a:gd name="T15" fmla="*/ 0 h 18"/>
                  <a:gd name="T16" fmla="*/ 1 w 144"/>
                  <a:gd name="T17" fmla="*/ 0 h 18"/>
                  <a:gd name="T18" fmla="*/ 2 w 144"/>
                  <a:gd name="T19" fmla="*/ 0 h 18"/>
                  <a:gd name="T20" fmla="*/ 2 w 144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4"/>
                  <a:gd name="T34" fmla="*/ 0 h 18"/>
                  <a:gd name="T35" fmla="*/ 144 w 144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4" h="18">
                    <a:moveTo>
                      <a:pt x="144" y="7"/>
                    </a:moveTo>
                    <a:lnTo>
                      <a:pt x="125" y="7"/>
                    </a:lnTo>
                    <a:lnTo>
                      <a:pt x="100" y="14"/>
                    </a:lnTo>
                    <a:lnTo>
                      <a:pt x="87" y="18"/>
                    </a:lnTo>
                    <a:lnTo>
                      <a:pt x="41" y="18"/>
                    </a:lnTo>
                    <a:lnTo>
                      <a:pt x="0" y="18"/>
                    </a:lnTo>
                    <a:lnTo>
                      <a:pt x="13" y="14"/>
                    </a:lnTo>
                    <a:lnTo>
                      <a:pt x="74" y="14"/>
                    </a:lnTo>
                    <a:lnTo>
                      <a:pt x="103" y="8"/>
                    </a:lnTo>
                    <a:lnTo>
                      <a:pt x="125" y="0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328"/>
              <p:cNvSpPr>
                <a:spLocks/>
              </p:cNvSpPr>
              <p:nvPr/>
            </p:nvSpPr>
            <p:spPr bwMode="auto">
              <a:xfrm>
                <a:off x="879" y="3238"/>
                <a:ext cx="24" cy="6"/>
              </a:xfrm>
              <a:custGeom>
                <a:avLst/>
                <a:gdLst>
                  <a:gd name="T0" fmla="*/ 1 w 71"/>
                  <a:gd name="T1" fmla="*/ 0 h 18"/>
                  <a:gd name="T2" fmla="*/ 1 w 71"/>
                  <a:gd name="T3" fmla="*/ 0 h 18"/>
                  <a:gd name="T4" fmla="*/ 0 w 71"/>
                  <a:gd name="T5" fmla="*/ 0 h 18"/>
                  <a:gd name="T6" fmla="*/ 0 w 71"/>
                  <a:gd name="T7" fmla="*/ 0 h 18"/>
                  <a:gd name="T8" fmla="*/ 0 w 71"/>
                  <a:gd name="T9" fmla="*/ 0 h 18"/>
                  <a:gd name="T10" fmla="*/ 0 w 71"/>
                  <a:gd name="T11" fmla="*/ 0 h 18"/>
                  <a:gd name="T12" fmla="*/ 1 w 71"/>
                  <a:gd name="T13" fmla="*/ 0 h 18"/>
                  <a:gd name="T14" fmla="*/ 1 w 71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18"/>
                  <a:gd name="T26" fmla="*/ 71 w 71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18">
                    <a:moveTo>
                      <a:pt x="71" y="18"/>
                    </a:moveTo>
                    <a:lnTo>
                      <a:pt x="57" y="15"/>
                    </a:lnTo>
                    <a:lnTo>
                      <a:pt x="31" y="10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22" y="7"/>
                    </a:lnTo>
                    <a:lnTo>
                      <a:pt x="50" y="8"/>
                    </a:lnTo>
                    <a:lnTo>
                      <a:pt x="71" y="18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329"/>
              <p:cNvSpPr>
                <a:spLocks/>
              </p:cNvSpPr>
              <p:nvPr/>
            </p:nvSpPr>
            <p:spPr bwMode="auto">
              <a:xfrm>
                <a:off x="954" y="3253"/>
                <a:ext cx="12" cy="11"/>
              </a:xfrm>
              <a:custGeom>
                <a:avLst/>
                <a:gdLst>
                  <a:gd name="T0" fmla="*/ 0 w 36"/>
                  <a:gd name="T1" fmla="*/ 0 h 32"/>
                  <a:gd name="T2" fmla="*/ 0 w 36"/>
                  <a:gd name="T3" fmla="*/ 0 h 32"/>
                  <a:gd name="T4" fmla="*/ 0 w 36"/>
                  <a:gd name="T5" fmla="*/ 0 h 32"/>
                  <a:gd name="T6" fmla="*/ 0 w 36"/>
                  <a:gd name="T7" fmla="*/ 0 h 32"/>
                  <a:gd name="T8" fmla="*/ 0 w 36"/>
                  <a:gd name="T9" fmla="*/ 0 h 32"/>
                  <a:gd name="T10" fmla="*/ 0 w 36"/>
                  <a:gd name="T11" fmla="*/ 0 h 32"/>
                  <a:gd name="T12" fmla="*/ 0 w 36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32"/>
                  <a:gd name="T23" fmla="*/ 36 w 36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32">
                    <a:moveTo>
                      <a:pt x="0" y="0"/>
                    </a:moveTo>
                    <a:lnTo>
                      <a:pt x="12" y="11"/>
                    </a:lnTo>
                    <a:lnTo>
                      <a:pt x="30" y="21"/>
                    </a:lnTo>
                    <a:lnTo>
                      <a:pt x="34" y="32"/>
                    </a:lnTo>
                    <a:lnTo>
                      <a:pt x="36" y="7"/>
                    </a:lnTo>
                    <a:lnTo>
                      <a:pt x="2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330"/>
              <p:cNvSpPr>
                <a:spLocks/>
              </p:cNvSpPr>
              <p:nvPr/>
            </p:nvSpPr>
            <p:spPr bwMode="auto">
              <a:xfrm>
                <a:off x="979" y="3222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w 22"/>
                  <a:gd name="T11" fmla="*/ 0 h 21"/>
                  <a:gd name="T12" fmla="*/ 0 w 22"/>
                  <a:gd name="T13" fmla="*/ 0 h 21"/>
                  <a:gd name="T14" fmla="*/ 0 w 22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1"/>
                  <a:gd name="T26" fmla="*/ 22 w 22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1">
                    <a:moveTo>
                      <a:pt x="20" y="0"/>
                    </a:moveTo>
                    <a:lnTo>
                      <a:pt x="9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7" y="19"/>
                    </a:lnTo>
                    <a:lnTo>
                      <a:pt x="22" y="21"/>
                    </a:lnTo>
                    <a:lnTo>
                      <a:pt x="9" y="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331"/>
              <p:cNvSpPr>
                <a:spLocks/>
              </p:cNvSpPr>
              <p:nvPr/>
            </p:nvSpPr>
            <p:spPr bwMode="auto">
              <a:xfrm>
                <a:off x="906" y="3206"/>
                <a:ext cx="5" cy="17"/>
              </a:xfrm>
              <a:custGeom>
                <a:avLst/>
                <a:gdLst>
                  <a:gd name="T0" fmla="*/ 0 w 15"/>
                  <a:gd name="T1" fmla="*/ 1 h 51"/>
                  <a:gd name="T2" fmla="*/ 0 w 15"/>
                  <a:gd name="T3" fmla="*/ 0 h 51"/>
                  <a:gd name="T4" fmla="*/ 0 w 15"/>
                  <a:gd name="T5" fmla="*/ 0 h 51"/>
                  <a:gd name="T6" fmla="*/ 0 w 15"/>
                  <a:gd name="T7" fmla="*/ 0 h 51"/>
                  <a:gd name="T8" fmla="*/ 0 w 15"/>
                  <a:gd name="T9" fmla="*/ 0 h 51"/>
                  <a:gd name="T10" fmla="*/ 0 w 1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51"/>
                  <a:gd name="T20" fmla="*/ 15 w 1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51">
                    <a:moveTo>
                      <a:pt x="0" y="51"/>
                    </a:moveTo>
                    <a:lnTo>
                      <a:pt x="3" y="33"/>
                    </a:lnTo>
                    <a:lnTo>
                      <a:pt x="9" y="14"/>
                    </a:lnTo>
                    <a:lnTo>
                      <a:pt x="15" y="0"/>
                    </a:lnTo>
                    <a:lnTo>
                      <a:pt x="14" y="2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332"/>
              <p:cNvSpPr>
                <a:spLocks/>
              </p:cNvSpPr>
              <p:nvPr/>
            </p:nvSpPr>
            <p:spPr bwMode="auto">
              <a:xfrm>
                <a:off x="817" y="3231"/>
                <a:ext cx="11" cy="24"/>
              </a:xfrm>
              <a:custGeom>
                <a:avLst/>
                <a:gdLst>
                  <a:gd name="T0" fmla="*/ 0 w 32"/>
                  <a:gd name="T1" fmla="*/ 1 h 72"/>
                  <a:gd name="T2" fmla="*/ 0 w 32"/>
                  <a:gd name="T3" fmla="*/ 1 h 72"/>
                  <a:gd name="T4" fmla="*/ 0 w 32"/>
                  <a:gd name="T5" fmla="*/ 0 h 72"/>
                  <a:gd name="T6" fmla="*/ 0 w 32"/>
                  <a:gd name="T7" fmla="*/ 0 h 72"/>
                  <a:gd name="T8" fmla="*/ 0 w 32"/>
                  <a:gd name="T9" fmla="*/ 0 h 72"/>
                  <a:gd name="T10" fmla="*/ 0 w 32"/>
                  <a:gd name="T11" fmla="*/ 1 h 72"/>
                  <a:gd name="T12" fmla="*/ 0 w 32"/>
                  <a:gd name="T13" fmla="*/ 1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72"/>
                  <a:gd name="T23" fmla="*/ 32 w 32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72">
                    <a:moveTo>
                      <a:pt x="0" y="72"/>
                    </a:moveTo>
                    <a:lnTo>
                      <a:pt x="3" y="50"/>
                    </a:lnTo>
                    <a:lnTo>
                      <a:pt x="14" y="22"/>
                    </a:lnTo>
                    <a:lnTo>
                      <a:pt x="32" y="0"/>
                    </a:lnTo>
                    <a:lnTo>
                      <a:pt x="19" y="24"/>
                    </a:lnTo>
                    <a:lnTo>
                      <a:pt x="13" y="4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333"/>
              <p:cNvSpPr>
                <a:spLocks/>
              </p:cNvSpPr>
              <p:nvPr/>
            </p:nvSpPr>
            <p:spPr bwMode="auto">
              <a:xfrm>
                <a:off x="970" y="3135"/>
                <a:ext cx="4" cy="46"/>
              </a:xfrm>
              <a:custGeom>
                <a:avLst/>
                <a:gdLst>
                  <a:gd name="T0" fmla="*/ 0 w 12"/>
                  <a:gd name="T1" fmla="*/ 2 h 139"/>
                  <a:gd name="T2" fmla="*/ 0 w 12"/>
                  <a:gd name="T3" fmla="*/ 1 h 139"/>
                  <a:gd name="T4" fmla="*/ 0 w 12"/>
                  <a:gd name="T5" fmla="*/ 1 h 139"/>
                  <a:gd name="T6" fmla="*/ 0 w 12"/>
                  <a:gd name="T7" fmla="*/ 0 h 139"/>
                  <a:gd name="T8" fmla="*/ 0 w 12"/>
                  <a:gd name="T9" fmla="*/ 0 h 139"/>
                  <a:gd name="T10" fmla="*/ 0 w 12"/>
                  <a:gd name="T11" fmla="*/ 0 h 139"/>
                  <a:gd name="T12" fmla="*/ 0 w 12"/>
                  <a:gd name="T13" fmla="*/ 1 h 139"/>
                  <a:gd name="T14" fmla="*/ 0 w 12"/>
                  <a:gd name="T15" fmla="*/ 1 h 139"/>
                  <a:gd name="T16" fmla="*/ 0 w 12"/>
                  <a:gd name="T17" fmla="*/ 2 h 1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39"/>
                  <a:gd name="T29" fmla="*/ 12 w 12"/>
                  <a:gd name="T30" fmla="*/ 139 h 1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39">
                    <a:moveTo>
                      <a:pt x="0" y="139"/>
                    </a:moveTo>
                    <a:lnTo>
                      <a:pt x="0" y="85"/>
                    </a:lnTo>
                    <a:lnTo>
                      <a:pt x="3" y="54"/>
                    </a:lnTo>
                    <a:lnTo>
                      <a:pt x="6" y="26"/>
                    </a:lnTo>
                    <a:lnTo>
                      <a:pt x="12" y="0"/>
                    </a:lnTo>
                    <a:lnTo>
                      <a:pt x="12" y="39"/>
                    </a:lnTo>
                    <a:lnTo>
                      <a:pt x="9" y="71"/>
                    </a:lnTo>
                    <a:lnTo>
                      <a:pt x="6" y="8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334"/>
              <p:cNvSpPr>
                <a:spLocks/>
              </p:cNvSpPr>
              <p:nvPr/>
            </p:nvSpPr>
            <p:spPr bwMode="auto">
              <a:xfrm>
                <a:off x="1028" y="3150"/>
                <a:ext cx="2" cy="37"/>
              </a:xfrm>
              <a:custGeom>
                <a:avLst/>
                <a:gdLst>
                  <a:gd name="T0" fmla="*/ 0 w 7"/>
                  <a:gd name="T1" fmla="*/ 1 h 110"/>
                  <a:gd name="T2" fmla="*/ 0 w 7"/>
                  <a:gd name="T3" fmla="*/ 1 h 110"/>
                  <a:gd name="T4" fmla="*/ 0 w 7"/>
                  <a:gd name="T5" fmla="*/ 1 h 110"/>
                  <a:gd name="T6" fmla="*/ 0 w 7"/>
                  <a:gd name="T7" fmla="*/ 0 h 110"/>
                  <a:gd name="T8" fmla="*/ 0 w 7"/>
                  <a:gd name="T9" fmla="*/ 0 h 110"/>
                  <a:gd name="T10" fmla="*/ 0 w 7"/>
                  <a:gd name="T11" fmla="*/ 0 h 110"/>
                  <a:gd name="T12" fmla="*/ 0 w 7"/>
                  <a:gd name="T13" fmla="*/ 1 h 110"/>
                  <a:gd name="T14" fmla="*/ 0 w 7"/>
                  <a:gd name="T15" fmla="*/ 1 h 1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10"/>
                  <a:gd name="T26" fmla="*/ 7 w 7"/>
                  <a:gd name="T27" fmla="*/ 110 h 1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10">
                    <a:moveTo>
                      <a:pt x="6" y="110"/>
                    </a:moveTo>
                    <a:lnTo>
                      <a:pt x="0" y="68"/>
                    </a:lnTo>
                    <a:lnTo>
                      <a:pt x="0" y="47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4" y="34"/>
                    </a:lnTo>
                    <a:lnTo>
                      <a:pt x="7" y="61"/>
                    </a:lnTo>
                    <a:lnTo>
                      <a:pt x="6" y="11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335"/>
              <p:cNvSpPr>
                <a:spLocks/>
              </p:cNvSpPr>
              <p:nvPr/>
            </p:nvSpPr>
            <p:spPr bwMode="auto">
              <a:xfrm>
                <a:off x="1196" y="3270"/>
                <a:ext cx="10" cy="5"/>
              </a:xfrm>
              <a:custGeom>
                <a:avLst/>
                <a:gdLst>
                  <a:gd name="T0" fmla="*/ 0 w 29"/>
                  <a:gd name="T1" fmla="*/ 0 h 14"/>
                  <a:gd name="T2" fmla="*/ 0 w 29"/>
                  <a:gd name="T3" fmla="*/ 0 h 14"/>
                  <a:gd name="T4" fmla="*/ 0 w 29"/>
                  <a:gd name="T5" fmla="*/ 0 h 14"/>
                  <a:gd name="T6" fmla="*/ 0 w 29"/>
                  <a:gd name="T7" fmla="*/ 0 h 14"/>
                  <a:gd name="T8" fmla="*/ 0 w 2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4"/>
                  <a:gd name="T17" fmla="*/ 29 w 29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4">
                    <a:moveTo>
                      <a:pt x="29" y="6"/>
                    </a:moveTo>
                    <a:lnTo>
                      <a:pt x="12" y="7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3" name="Text Box 336"/>
          <p:cNvSpPr txBox="1">
            <a:spLocks noChangeArrowheads="1"/>
          </p:cNvSpPr>
          <p:nvPr/>
        </p:nvSpPr>
        <p:spPr bwMode="auto">
          <a:xfrm>
            <a:off x="4356100" y="5013325"/>
            <a:ext cx="3733800" cy="366713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AGRICULTURE</a:t>
            </a:r>
            <a:r>
              <a:rPr lang="es-ES">
                <a:latin typeface="Tahoma" pitchFamily="34" charset="0"/>
              </a:rPr>
              <a:t>  </a:t>
            </a:r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+  HORTICULTURE</a:t>
            </a:r>
            <a:endParaRPr lang="es-MX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2054" name="Text Box 337"/>
          <p:cNvSpPr txBox="1">
            <a:spLocks noChangeArrowheads="1"/>
          </p:cNvSpPr>
          <p:nvPr/>
        </p:nvSpPr>
        <p:spPr bwMode="auto">
          <a:xfrm>
            <a:off x="7092950" y="3068638"/>
            <a:ext cx="1060450" cy="366712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FISHING</a:t>
            </a:r>
            <a:endParaRPr lang="es-MX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2055" name="Text Box 338"/>
          <p:cNvSpPr txBox="1">
            <a:spLocks noChangeArrowheads="1"/>
          </p:cNvSpPr>
          <p:nvPr/>
        </p:nvSpPr>
        <p:spPr bwMode="auto">
          <a:xfrm>
            <a:off x="4643438" y="765175"/>
            <a:ext cx="1289050" cy="6413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DOMESTIC</a:t>
            </a:r>
          </a:p>
          <a:p>
            <a:pPr algn="ctr"/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ANIMALS</a:t>
            </a:r>
            <a:endParaRPr lang="es-MX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2056" name="Text Box 339"/>
          <p:cNvSpPr txBox="1">
            <a:spLocks noChangeArrowheads="1"/>
          </p:cNvSpPr>
          <p:nvPr/>
        </p:nvSpPr>
        <p:spPr bwMode="auto">
          <a:xfrm>
            <a:off x="6659563" y="1341438"/>
            <a:ext cx="1685925" cy="366712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SILVICULTURE</a:t>
            </a:r>
            <a:endParaRPr lang="es-MX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2057" name="Text Box 340"/>
          <p:cNvSpPr txBox="1">
            <a:spLocks noChangeArrowheads="1"/>
          </p:cNvSpPr>
          <p:nvPr/>
        </p:nvSpPr>
        <p:spPr bwMode="auto">
          <a:xfrm>
            <a:off x="1835150" y="981075"/>
            <a:ext cx="1566863" cy="366713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BEE-KEEPING</a:t>
            </a:r>
            <a:endParaRPr lang="es-MX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2058" name="Text Box 341"/>
          <p:cNvSpPr txBox="1">
            <a:spLocks noChangeArrowheads="1"/>
          </p:cNvSpPr>
          <p:nvPr/>
        </p:nvSpPr>
        <p:spPr bwMode="auto">
          <a:xfrm>
            <a:off x="971550" y="2852738"/>
            <a:ext cx="1163638" cy="366712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HUNTING</a:t>
            </a:r>
            <a:endParaRPr lang="es-MX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2059" name="Text Box 342"/>
          <p:cNvSpPr txBox="1">
            <a:spLocks noChangeArrowheads="1"/>
          </p:cNvSpPr>
          <p:nvPr/>
        </p:nvSpPr>
        <p:spPr bwMode="auto">
          <a:xfrm>
            <a:off x="1239838" y="4524375"/>
            <a:ext cx="1420812" cy="366713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folHlink"/>
                </a:solidFill>
                <a:latin typeface="Tahoma" pitchFamily="34" charset="0"/>
              </a:rPr>
              <a:t>GATHERING</a:t>
            </a:r>
            <a:endParaRPr lang="es-MX">
              <a:solidFill>
                <a:schemeClr val="folHlink"/>
              </a:solidFill>
              <a:latin typeface="Tahoma" pitchFamily="34" charset="0"/>
            </a:endParaRPr>
          </a:p>
        </p:txBody>
      </p:sp>
      <p:sp>
        <p:nvSpPr>
          <p:cNvPr id="2060" name="Text Box 343"/>
          <p:cNvSpPr txBox="1">
            <a:spLocks noChangeArrowheads="1"/>
          </p:cNvSpPr>
          <p:nvPr/>
        </p:nvSpPr>
        <p:spPr bwMode="auto">
          <a:xfrm>
            <a:off x="250825" y="6070600"/>
            <a:ext cx="6089650" cy="519113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solidFill>
                  <a:srgbClr val="99FF99"/>
                </a:solidFill>
                <a:latin typeface="Tahoma" pitchFamily="34" charset="0"/>
              </a:rPr>
              <a:t>USEFUL PRODUCTIVE BIODIVERSITY</a:t>
            </a:r>
            <a:endParaRPr lang="es-MX" sz="2800">
              <a:solidFill>
                <a:srgbClr val="99FF99"/>
              </a:solidFill>
              <a:latin typeface="Tahoma" pitchFamily="34" charset="0"/>
            </a:endParaRPr>
          </a:p>
        </p:txBody>
      </p:sp>
      <p:sp>
        <p:nvSpPr>
          <p:cNvPr id="2061" name="Freeform 344"/>
          <p:cNvSpPr>
            <a:spLocks/>
          </p:cNvSpPr>
          <p:nvPr/>
        </p:nvSpPr>
        <p:spPr bwMode="auto">
          <a:xfrm>
            <a:off x="2339975" y="3873500"/>
            <a:ext cx="1511300" cy="708025"/>
          </a:xfrm>
          <a:custGeom>
            <a:avLst/>
            <a:gdLst>
              <a:gd name="T0" fmla="*/ 0 w 952"/>
              <a:gd name="T1" fmla="*/ 2147483647 h 446"/>
              <a:gd name="T2" fmla="*/ 2147483647 w 952"/>
              <a:gd name="T3" fmla="*/ 2147483647 h 446"/>
              <a:gd name="T4" fmla="*/ 2147483647 w 952"/>
              <a:gd name="T5" fmla="*/ 2147483647 h 446"/>
              <a:gd name="T6" fmla="*/ 2147483647 w 952"/>
              <a:gd name="T7" fmla="*/ 2147483647 h 446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446"/>
              <a:gd name="T14" fmla="*/ 952 w 952"/>
              <a:gd name="T15" fmla="*/ 446 h 4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446">
                <a:moveTo>
                  <a:pt x="0" y="446"/>
                </a:moveTo>
                <a:cubicBezTo>
                  <a:pt x="15" y="261"/>
                  <a:pt x="30" y="76"/>
                  <a:pt x="136" y="38"/>
                </a:cubicBezTo>
                <a:cubicBezTo>
                  <a:pt x="242" y="0"/>
                  <a:pt x="499" y="204"/>
                  <a:pt x="635" y="219"/>
                </a:cubicBezTo>
                <a:cubicBezTo>
                  <a:pt x="771" y="234"/>
                  <a:pt x="861" y="181"/>
                  <a:pt x="952" y="12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2" name="Freeform 345"/>
          <p:cNvSpPr>
            <a:spLocks/>
          </p:cNvSpPr>
          <p:nvPr/>
        </p:nvSpPr>
        <p:spPr bwMode="auto">
          <a:xfrm>
            <a:off x="2195513" y="2671763"/>
            <a:ext cx="1368425" cy="517525"/>
          </a:xfrm>
          <a:custGeom>
            <a:avLst/>
            <a:gdLst>
              <a:gd name="T0" fmla="*/ 0 w 862"/>
              <a:gd name="T1" fmla="*/ 2147483647 h 326"/>
              <a:gd name="T2" fmla="*/ 2147483647 w 862"/>
              <a:gd name="T3" fmla="*/ 2147483647 h 326"/>
              <a:gd name="T4" fmla="*/ 2147483647 w 862"/>
              <a:gd name="T5" fmla="*/ 2147483647 h 326"/>
              <a:gd name="T6" fmla="*/ 2147483647 w 862"/>
              <a:gd name="T7" fmla="*/ 2147483647 h 326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326"/>
              <a:gd name="T14" fmla="*/ 862 w 862"/>
              <a:gd name="T15" fmla="*/ 326 h 3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326">
                <a:moveTo>
                  <a:pt x="0" y="205"/>
                </a:moveTo>
                <a:cubicBezTo>
                  <a:pt x="15" y="265"/>
                  <a:pt x="31" y="326"/>
                  <a:pt x="91" y="296"/>
                </a:cubicBezTo>
                <a:cubicBezTo>
                  <a:pt x="151" y="266"/>
                  <a:pt x="235" y="46"/>
                  <a:pt x="363" y="23"/>
                </a:cubicBezTo>
                <a:cubicBezTo>
                  <a:pt x="491" y="0"/>
                  <a:pt x="676" y="79"/>
                  <a:pt x="862" y="159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346"/>
          <p:cNvSpPr>
            <a:spLocks/>
          </p:cNvSpPr>
          <p:nvPr/>
        </p:nvSpPr>
        <p:spPr bwMode="auto">
          <a:xfrm>
            <a:off x="3181350" y="1341438"/>
            <a:ext cx="1247775" cy="1079500"/>
          </a:xfrm>
          <a:custGeom>
            <a:avLst/>
            <a:gdLst>
              <a:gd name="T0" fmla="*/ 2147483647 w 786"/>
              <a:gd name="T1" fmla="*/ 0 h 680"/>
              <a:gd name="T2" fmla="*/ 2147483647 w 786"/>
              <a:gd name="T3" fmla="*/ 2147483647 h 680"/>
              <a:gd name="T4" fmla="*/ 2147483647 w 786"/>
              <a:gd name="T5" fmla="*/ 2147483647 h 680"/>
              <a:gd name="T6" fmla="*/ 2147483647 w 786"/>
              <a:gd name="T7" fmla="*/ 2147483647 h 680"/>
              <a:gd name="T8" fmla="*/ 2147483647 w 786"/>
              <a:gd name="T9" fmla="*/ 2147483647 h 680"/>
              <a:gd name="T10" fmla="*/ 2147483647 w 786"/>
              <a:gd name="T11" fmla="*/ 2147483647 h 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6"/>
              <a:gd name="T19" fmla="*/ 0 h 680"/>
              <a:gd name="T20" fmla="*/ 786 w 786"/>
              <a:gd name="T21" fmla="*/ 680 h 6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6" h="680">
                <a:moveTo>
                  <a:pt x="105" y="0"/>
                </a:moveTo>
                <a:cubicBezTo>
                  <a:pt x="52" y="75"/>
                  <a:pt x="0" y="151"/>
                  <a:pt x="60" y="181"/>
                </a:cubicBezTo>
                <a:cubicBezTo>
                  <a:pt x="120" y="211"/>
                  <a:pt x="438" y="128"/>
                  <a:pt x="468" y="181"/>
                </a:cubicBezTo>
                <a:cubicBezTo>
                  <a:pt x="498" y="234"/>
                  <a:pt x="203" y="439"/>
                  <a:pt x="241" y="499"/>
                </a:cubicBezTo>
                <a:cubicBezTo>
                  <a:pt x="279" y="559"/>
                  <a:pt x="604" y="514"/>
                  <a:pt x="695" y="544"/>
                </a:cubicBezTo>
                <a:cubicBezTo>
                  <a:pt x="786" y="574"/>
                  <a:pt x="785" y="627"/>
                  <a:pt x="785" y="6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347"/>
          <p:cNvSpPr>
            <a:spLocks/>
          </p:cNvSpPr>
          <p:nvPr/>
        </p:nvSpPr>
        <p:spPr bwMode="auto">
          <a:xfrm>
            <a:off x="5292725" y="1412875"/>
            <a:ext cx="574675" cy="936625"/>
          </a:xfrm>
          <a:custGeom>
            <a:avLst/>
            <a:gdLst>
              <a:gd name="T0" fmla="*/ 2147483647 w 362"/>
              <a:gd name="T1" fmla="*/ 0 h 590"/>
              <a:gd name="T2" fmla="*/ 2147483647 w 362"/>
              <a:gd name="T3" fmla="*/ 2147483647 h 590"/>
              <a:gd name="T4" fmla="*/ 2147483647 w 362"/>
              <a:gd name="T5" fmla="*/ 2147483647 h 590"/>
              <a:gd name="T6" fmla="*/ 0 w 362"/>
              <a:gd name="T7" fmla="*/ 2147483647 h 590"/>
              <a:gd name="T8" fmla="*/ 0 60000 65536"/>
              <a:gd name="T9" fmla="*/ 0 60000 65536"/>
              <a:gd name="T10" fmla="*/ 0 60000 65536"/>
              <a:gd name="T11" fmla="*/ 0 60000 65536"/>
              <a:gd name="T12" fmla="*/ 0 w 362"/>
              <a:gd name="T13" fmla="*/ 0 h 590"/>
              <a:gd name="T14" fmla="*/ 362 w 362"/>
              <a:gd name="T15" fmla="*/ 590 h 5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2" h="590">
                <a:moveTo>
                  <a:pt x="90" y="0"/>
                </a:moveTo>
                <a:cubicBezTo>
                  <a:pt x="226" y="56"/>
                  <a:pt x="362" y="113"/>
                  <a:pt x="362" y="181"/>
                </a:cubicBezTo>
                <a:cubicBezTo>
                  <a:pt x="362" y="249"/>
                  <a:pt x="150" y="340"/>
                  <a:pt x="90" y="408"/>
                </a:cubicBezTo>
                <a:cubicBezTo>
                  <a:pt x="30" y="476"/>
                  <a:pt x="15" y="533"/>
                  <a:pt x="0" y="59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Freeform 348"/>
          <p:cNvSpPr>
            <a:spLocks/>
          </p:cNvSpPr>
          <p:nvPr/>
        </p:nvSpPr>
        <p:spPr bwMode="auto">
          <a:xfrm>
            <a:off x="6300788" y="1700213"/>
            <a:ext cx="1079500" cy="1081087"/>
          </a:xfrm>
          <a:custGeom>
            <a:avLst/>
            <a:gdLst>
              <a:gd name="T0" fmla="*/ 2147483647 w 680"/>
              <a:gd name="T1" fmla="*/ 0 h 681"/>
              <a:gd name="T2" fmla="*/ 2147483647 w 680"/>
              <a:gd name="T3" fmla="*/ 2147483647 h 681"/>
              <a:gd name="T4" fmla="*/ 2147483647 w 680"/>
              <a:gd name="T5" fmla="*/ 2147483647 h 681"/>
              <a:gd name="T6" fmla="*/ 0 w 680"/>
              <a:gd name="T7" fmla="*/ 2147483647 h 681"/>
              <a:gd name="T8" fmla="*/ 0 60000 65536"/>
              <a:gd name="T9" fmla="*/ 0 60000 65536"/>
              <a:gd name="T10" fmla="*/ 0 60000 65536"/>
              <a:gd name="T11" fmla="*/ 0 60000 65536"/>
              <a:gd name="T12" fmla="*/ 0 w 680"/>
              <a:gd name="T13" fmla="*/ 0 h 681"/>
              <a:gd name="T14" fmla="*/ 680 w 680"/>
              <a:gd name="T15" fmla="*/ 681 h 6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0" h="681">
                <a:moveTo>
                  <a:pt x="680" y="0"/>
                </a:moveTo>
                <a:cubicBezTo>
                  <a:pt x="581" y="53"/>
                  <a:pt x="483" y="106"/>
                  <a:pt x="453" y="182"/>
                </a:cubicBezTo>
                <a:cubicBezTo>
                  <a:pt x="423" y="258"/>
                  <a:pt x="575" y="371"/>
                  <a:pt x="499" y="454"/>
                </a:cubicBezTo>
                <a:cubicBezTo>
                  <a:pt x="423" y="537"/>
                  <a:pt x="211" y="609"/>
                  <a:pt x="0" y="68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6" name="Freeform 349"/>
          <p:cNvSpPr>
            <a:spLocks/>
          </p:cNvSpPr>
          <p:nvPr/>
        </p:nvSpPr>
        <p:spPr bwMode="auto">
          <a:xfrm>
            <a:off x="6372225" y="3429000"/>
            <a:ext cx="936625" cy="371475"/>
          </a:xfrm>
          <a:custGeom>
            <a:avLst/>
            <a:gdLst>
              <a:gd name="T0" fmla="*/ 2147483647 w 590"/>
              <a:gd name="T1" fmla="*/ 0 h 234"/>
              <a:gd name="T2" fmla="*/ 2147483647 w 590"/>
              <a:gd name="T3" fmla="*/ 2147483647 h 234"/>
              <a:gd name="T4" fmla="*/ 2147483647 w 590"/>
              <a:gd name="T5" fmla="*/ 2147483647 h 234"/>
              <a:gd name="T6" fmla="*/ 0 w 590"/>
              <a:gd name="T7" fmla="*/ 0 h 234"/>
              <a:gd name="T8" fmla="*/ 0 60000 65536"/>
              <a:gd name="T9" fmla="*/ 0 60000 65536"/>
              <a:gd name="T10" fmla="*/ 0 60000 65536"/>
              <a:gd name="T11" fmla="*/ 0 60000 65536"/>
              <a:gd name="T12" fmla="*/ 0 w 590"/>
              <a:gd name="T13" fmla="*/ 0 h 234"/>
              <a:gd name="T14" fmla="*/ 590 w 590"/>
              <a:gd name="T15" fmla="*/ 234 h 2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0" h="234">
                <a:moveTo>
                  <a:pt x="590" y="0"/>
                </a:moveTo>
                <a:cubicBezTo>
                  <a:pt x="552" y="110"/>
                  <a:pt x="514" y="220"/>
                  <a:pt x="454" y="227"/>
                </a:cubicBezTo>
                <a:cubicBezTo>
                  <a:pt x="394" y="234"/>
                  <a:pt x="302" y="83"/>
                  <a:pt x="227" y="45"/>
                </a:cubicBezTo>
                <a:cubicBezTo>
                  <a:pt x="152" y="7"/>
                  <a:pt x="76" y="3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350"/>
          <p:cNvSpPr>
            <a:spLocks/>
          </p:cNvSpPr>
          <p:nvPr/>
        </p:nvSpPr>
        <p:spPr bwMode="auto">
          <a:xfrm>
            <a:off x="5292725" y="4292600"/>
            <a:ext cx="1223963" cy="720725"/>
          </a:xfrm>
          <a:custGeom>
            <a:avLst/>
            <a:gdLst>
              <a:gd name="T0" fmla="*/ 2147483647 w 771"/>
              <a:gd name="T1" fmla="*/ 2147483647 h 454"/>
              <a:gd name="T2" fmla="*/ 2147483647 w 771"/>
              <a:gd name="T3" fmla="*/ 2147483647 h 454"/>
              <a:gd name="T4" fmla="*/ 2147483647 w 771"/>
              <a:gd name="T5" fmla="*/ 2147483647 h 454"/>
              <a:gd name="T6" fmla="*/ 0 w 771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454"/>
              <a:gd name="T14" fmla="*/ 771 w 771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454">
                <a:moveTo>
                  <a:pt x="725" y="454"/>
                </a:moveTo>
                <a:cubicBezTo>
                  <a:pt x="748" y="378"/>
                  <a:pt x="771" y="302"/>
                  <a:pt x="680" y="272"/>
                </a:cubicBezTo>
                <a:cubicBezTo>
                  <a:pt x="589" y="242"/>
                  <a:pt x="294" y="317"/>
                  <a:pt x="181" y="272"/>
                </a:cubicBezTo>
                <a:cubicBezTo>
                  <a:pt x="68" y="227"/>
                  <a:pt x="34" y="113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8" name="Text Box 351"/>
          <p:cNvSpPr txBox="1">
            <a:spLocks noChangeArrowheads="1"/>
          </p:cNvSpPr>
          <p:nvPr/>
        </p:nvSpPr>
        <p:spPr bwMode="auto">
          <a:xfrm>
            <a:off x="3995738" y="3573463"/>
            <a:ext cx="1905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solidFill>
                  <a:srgbClr val="003300"/>
                </a:solidFill>
                <a:latin typeface="Century" pitchFamily="18" charset="0"/>
              </a:rPr>
              <a:t>YUCATEC MAYA</a:t>
            </a:r>
          </a:p>
          <a:p>
            <a:pPr algn="ctr"/>
            <a:r>
              <a:rPr lang="es-ES" sz="1600" b="1">
                <a:solidFill>
                  <a:srgbClr val="003300"/>
                </a:solidFill>
                <a:latin typeface="Century" pitchFamily="18" charset="0"/>
              </a:rPr>
              <a:t>HOUSEHOLD</a:t>
            </a:r>
            <a:endParaRPr lang="es-MX" sz="1600" b="1">
              <a:solidFill>
                <a:srgbClr val="003300"/>
              </a:solidFill>
              <a:latin typeface="Century" pitchFamily="18" charset="0"/>
            </a:endParaRPr>
          </a:p>
          <a:p>
            <a:pPr algn="ctr"/>
            <a:endParaRPr lang="es-MX" sz="1600" b="1">
              <a:solidFill>
                <a:srgbClr val="0033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6102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772400" cy="731838"/>
          </a:xfrm>
        </p:spPr>
        <p:txBody>
          <a:bodyPr/>
          <a:lstStyle/>
          <a:p>
            <a:r>
              <a:rPr lang="es-MX" sz="3600" smtClean="0"/>
              <a:t>Weeds (quelites) as food crop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5184775" cy="50403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s-MX" sz="2000" smtClean="0"/>
              <a:t>.</a:t>
            </a:r>
          </a:p>
          <a:p>
            <a:pPr>
              <a:lnSpc>
                <a:spcPct val="80000"/>
              </a:lnSpc>
            </a:pPr>
            <a:r>
              <a:rPr lang="es-MX" sz="2400" smtClean="0"/>
              <a:t>San Bartolo del Llano, Ixtlahuaca, México.</a:t>
            </a:r>
          </a:p>
          <a:p>
            <a:pPr>
              <a:lnSpc>
                <a:spcPct val="80000"/>
              </a:lnSpc>
            </a:pPr>
            <a:r>
              <a:rPr lang="es-MX" sz="2400" smtClean="0"/>
              <a:t>Quelites.</a:t>
            </a:r>
          </a:p>
          <a:p>
            <a:pPr lvl="1">
              <a:lnSpc>
                <a:spcPct val="80000"/>
              </a:lnSpc>
            </a:pPr>
            <a:r>
              <a:rPr lang="es-MX" sz="2400" smtClean="0"/>
              <a:t>74   quelite species all useful.</a:t>
            </a:r>
          </a:p>
          <a:p>
            <a:pPr lvl="1">
              <a:lnSpc>
                <a:spcPct val="80000"/>
              </a:lnSpc>
            </a:pPr>
            <a:r>
              <a:rPr lang="es-MX" sz="2400" smtClean="0"/>
              <a:t>Used as food, fodder, medicinals, etc.</a:t>
            </a:r>
          </a:p>
          <a:p>
            <a:pPr lvl="1">
              <a:lnSpc>
                <a:spcPct val="80000"/>
              </a:lnSpc>
            </a:pPr>
            <a:r>
              <a:rPr lang="es-MX" sz="2400" smtClean="0"/>
              <a:t> 4.5 kg quelite/family/month.</a:t>
            </a:r>
          </a:p>
          <a:p>
            <a:pPr lvl="1">
              <a:lnSpc>
                <a:spcPct val="80000"/>
              </a:lnSpc>
            </a:pPr>
            <a:r>
              <a:rPr lang="es-MX" sz="2400" smtClean="0"/>
              <a:t>One  hectare of milpa produces 1,5 t/ha of quelite  and represents 25% of the total value of maize ( approx 200 dollars).</a:t>
            </a:r>
            <a:endParaRPr lang="es-ES" sz="2400" smtClean="0"/>
          </a:p>
        </p:txBody>
      </p:sp>
      <p:pic>
        <p:nvPicPr>
          <p:cNvPr id="27652" name="Picture 4" descr="Vieyra y Vibrans, utilizacion de arvenses, alimentando gan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825" y="4005263"/>
            <a:ext cx="336232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Vieyra y Vibrans, utilizacion de arvenses, car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700213"/>
            <a:ext cx="32702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48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>
                <a:solidFill>
                  <a:srgbClr val="99CC00"/>
                </a:solidFill>
                <a:ea typeface="+mj-ea"/>
                <a:cs typeface="+mj-cs"/>
              </a:rPr>
              <a:t>Peasants, industrial agriculture and  Agrobiodiversity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57400"/>
            <a:ext cx="3932238" cy="39751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40 species of domestic animals</a:t>
            </a:r>
          </a:p>
          <a:p>
            <a:pPr eaLnBrk="1" hangingPunct="1"/>
            <a:r>
              <a:rPr lang="en-US" smtClean="0"/>
              <a:t>7,6l6 animal breeds</a:t>
            </a:r>
          </a:p>
          <a:p>
            <a:pPr eaLnBrk="1" hangingPunct="1"/>
            <a:r>
              <a:rPr lang="en-US" smtClean="0"/>
              <a:t>1,9 million crop varieties since 1960 freely available to humankind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78375" y="2151063"/>
            <a:ext cx="3932238" cy="39751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5 species of domestic animals</a:t>
            </a:r>
          </a:p>
          <a:p>
            <a:pPr eaLnBrk="1" hangingPunct="1"/>
            <a:r>
              <a:rPr lang="en-US" smtClean="0"/>
              <a:t>&lt; 500  animal breeds</a:t>
            </a:r>
          </a:p>
          <a:p>
            <a:pPr eaLnBrk="1" hangingPunct="1"/>
            <a:r>
              <a:rPr lang="en-US" smtClean="0"/>
              <a:t>Green Revolution: 8,000 new crop varieties since 1970</a:t>
            </a:r>
          </a:p>
          <a:p>
            <a:pPr eaLnBrk="1" hangingPunct="1"/>
            <a:r>
              <a:rPr lang="en-US" smtClean="0"/>
              <a:t>Indusrial breeders: 72,500 varieties (under IPR protection)</a:t>
            </a:r>
          </a:p>
        </p:txBody>
      </p:sp>
    </p:spTree>
    <p:extLst>
      <p:ext uri="{BB962C8B-B14F-4D97-AF65-F5344CB8AC3E}">
        <p14:creationId xmlns:p14="http://schemas.microsoft.com/office/powerpoint/2010/main" val="22988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752600"/>
            <a:ext cx="948055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smtClean="0">
                <a:solidFill>
                  <a:srgbClr val="99CC00"/>
                </a:solidFill>
              </a:rPr>
              <a:t>Who feeds us today???</a:t>
            </a:r>
          </a:p>
        </p:txBody>
      </p:sp>
    </p:spTree>
    <p:extLst>
      <p:ext uri="{BB962C8B-B14F-4D97-AF65-F5344CB8AC3E}">
        <p14:creationId xmlns:p14="http://schemas.microsoft.com/office/powerpoint/2010/main" val="127441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farmers in Brasil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 24 % of arable land</a:t>
            </a:r>
          </a:p>
          <a:p>
            <a:r>
              <a:rPr lang="en-US"/>
              <a:t>84% of the farms</a:t>
            </a:r>
          </a:p>
          <a:p>
            <a:r>
              <a:rPr lang="en-US"/>
              <a:t>Give three times more employment than agribusiness</a:t>
            </a:r>
          </a:p>
          <a:p>
            <a:r>
              <a:rPr lang="en-US"/>
              <a:t>Produce 87% cassava, 70% beans, 46% maize, 50% poultry and 59% swine</a:t>
            </a:r>
          </a:p>
        </p:txBody>
      </p:sp>
    </p:spTree>
    <p:extLst>
      <p:ext uri="{BB962C8B-B14F-4D97-AF65-F5344CB8AC3E}">
        <p14:creationId xmlns:p14="http://schemas.microsoft.com/office/powerpoint/2010/main" val="276246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99CC00"/>
                </a:solidFill>
                <a:ea typeface="+mj-ea"/>
                <a:cs typeface="+mj-cs"/>
              </a:rPr>
              <a:t>Small </a:t>
            </a:r>
            <a:r>
              <a:rPr lang="en-US" sz="4000" b="1" dirty="0" err="1">
                <a:solidFill>
                  <a:srgbClr val="99CC00"/>
                </a:solidFill>
                <a:ea typeface="+mj-ea"/>
                <a:cs typeface="+mj-cs"/>
              </a:rPr>
              <a:t>biodiverse</a:t>
            </a:r>
            <a:r>
              <a:rPr lang="en-US" sz="4000" b="1" dirty="0">
                <a:solidFill>
                  <a:srgbClr val="99CC00"/>
                </a:solidFill>
                <a:ea typeface="+mj-ea"/>
                <a:cs typeface="+mj-cs"/>
              </a:rPr>
              <a:t> are more productive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40105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Small farms are much more productive than large farms if total output is considered rather than yield from a single crop.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Biodiverse farms which produce grains, fruits, vegetables, fodder, and animal products out-produce yield per unit of single crops such as corn (monocultures) on large-scale farms.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Productivity in polycultures developed by smallholders in terms of harvestable products per unit area is higher than under sole cropping with the same level of management </a:t>
            </a:r>
          </a:p>
        </p:txBody>
      </p:sp>
    </p:spTree>
    <p:extLst>
      <p:ext uri="{BB962C8B-B14F-4D97-AF65-F5344CB8AC3E}">
        <p14:creationId xmlns:p14="http://schemas.microsoft.com/office/powerpoint/2010/main" val="90373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022_22-01"/>
          <p:cNvPicPr>
            <a:picLocks noChangeAspect="1" noChangeArrowheads="1"/>
          </p:cNvPicPr>
          <p:nvPr/>
        </p:nvPicPr>
        <p:blipFill>
          <a:blip r:embed="rId3" cstate="print"/>
          <a:srcRect t="3334" b="5556"/>
          <a:stretch>
            <a:fillRect/>
          </a:stretch>
        </p:blipFill>
        <p:spPr bwMode="auto">
          <a:xfrm>
            <a:off x="2590800" y="0"/>
            <a:ext cx="4933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08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827088" y="503238"/>
            <a:ext cx="7489825" cy="152400"/>
          </a:xfrm>
        </p:spPr>
        <p:txBody>
          <a:bodyPr>
            <a:normAutofit fontScale="90000"/>
          </a:bodyPr>
          <a:lstStyle/>
          <a:p>
            <a:endParaRPr lang="es-ES" sz="4000"/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46148" name="Picture 4" descr="DSC02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258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197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On-screen Show (4:3)</PresentationFormat>
  <Paragraphs>59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Imagen</vt:lpstr>
      <vt:lpstr>PowerPoint Presentation</vt:lpstr>
      <vt:lpstr>PowerPoint Presentation</vt:lpstr>
      <vt:lpstr>Weeds (quelites) as food crop</vt:lpstr>
      <vt:lpstr>Peasants, industrial agriculture and  Agrobiodiversity</vt:lpstr>
      <vt:lpstr>Who feeds us today???</vt:lpstr>
      <vt:lpstr>Family farmers in Brasil</vt:lpstr>
      <vt:lpstr>Small biodiverse are more productive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Chunyu Wang</dc:creator>
  <cp:lastModifiedBy>Chunyu Wang</cp:lastModifiedBy>
  <cp:revision>1</cp:revision>
  <dcterms:created xsi:type="dcterms:W3CDTF">2011-12-20T09:52:10Z</dcterms:created>
  <dcterms:modified xsi:type="dcterms:W3CDTF">2011-12-20T09:52:56Z</dcterms:modified>
</cp:coreProperties>
</file>